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0287000" cx="18288000"/>
  <p:notesSz cx="6858000" cy="9144000"/>
  <p:embeddedFontLst>
    <p:embeddedFont>
      <p:font typeface="Manrope SemiBold"/>
      <p:regular r:id="rId24"/>
      <p:bold r:id="rId25"/>
    </p:embeddedFont>
    <p:embeddedFont>
      <p:font typeface="Manrope"/>
      <p:regular r:id="rId26"/>
      <p:bold r:id="rId27"/>
    </p:embeddedFont>
    <p:embeddedFont>
      <p:font typeface="Manrope Medium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25583C-1519-4C8B-89E2-76BA9E2CB3EA}">
  <a:tblStyle styleId="{9225583C-1519-4C8B-89E2-76BA9E2CB3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anropeSemiBold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anrope-regular.fntdata"/><Relationship Id="rId25" Type="http://schemas.openxmlformats.org/officeDocument/2006/relationships/font" Target="fonts/ManropeSemiBold-bold.fntdata"/><Relationship Id="rId28" Type="http://schemas.openxmlformats.org/officeDocument/2006/relationships/font" Target="fonts/ManropeMedium-regular.fntdata"/><Relationship Id="rId27" Type="http://schemas.openxmlformats.org/officeDocument/2006/relationships/font" Target="fonts/Manrop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anrope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e931f9b9_0_363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103e931f9b9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1d6c5be85_0_204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225" name="Google Shape;225;g111d6c5be85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1d6c5be85_0_233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254" name="Google Shape;254;g111d6c5be85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67d94235a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263" name="Google Shape;263;g167d94235ab_0_69:notes"/>
          <p:cNvSpPr/>
          <p:nvPr>
            <p:ph idx="2" type="sldImg"/>
          </p:nvPr>
        </p:nvSpPr>
        <p:spPr>
          <a:xfrm>
            <a:off x="381300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1d6c5be85_0_299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277" name="Google Shape;277;g111d6c5be85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1d6c5be85_0_311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286" name="Google Shape;286;g111d6c5be85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886d157c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299" name="Google Shape;299;g24886d157c7_0_51:notes"/>
          <p:cNvSpPr/>
          <p:nvPr>
            <p:ph idx="2" type="sldImg"/>
          </p:nvPr>
        </p:nvSpPr>
        <p:spPr>
          <a:xfrm>
            <a:off x="381300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886d157c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307" name="Google Shape;307;g24886d157c7_0_98:notes"/>
          <p:cNvSpPr/>
          <p:nvPr>
            <p:ph idx="2" type="sldImg"/>
          </p:nvPr>
        </p:nvSpPr>
        <p:spPr>
          <a:xfrm>
            <a:off x="381300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3751404a3_1_8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latin typeface="Manrope"/>
                <a:ea typeface="Manrope"/>
                <a:cs typeface="Manrope"/>
                <a:sym typeface="Manrope"/>
              </a:rPr>
              <a:t>ОК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15" name="Google Shape;315;gf3751404a3_1_8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1d6c5be8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1d6c5be8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754a115db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f754a115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5f2737332_0_6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105f273733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754a115db_0_63:notes"/>
          <p:cNvSpPr txBox="1"/>
          <p:nvPr>
            <p:ph idx="1" type="body"/>
          </p:nvPr>
        </p:nvSpPr>
        <p:spPr>
          <a:xfrm>
            <a:off x="233943" y="3511789"/>
            <a:ext cx="18714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lang="ru" sz="700"/>
              <a:t>ОК</a:t>
            </a:r>
            <a:endParaRPr sz="700"/>
          </a:p>
        </p:txBody>
      </p:sp>
      <p:sp>
        <p:nvSpPr>
          <p:cNvPr id="132" name="Google Shape;132;gf754a115db_0_63:notes"/>
          <p:cNvSpPr/>
          <p:nvPr>
            <p:ph idx="2" type="sldImg"/>
          </p:nvPr>
        </p:nvSpPr>
        <p:spPr>
          <a:xfrm>
            <a:off x="-1295400" y="554038"/>
            <a:ext cx="4929300" cy="277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3751404a3_1_74:notes"/>
          <p:cNvSpPr txBox="1"/>
          <p:nvPr>
            <p:ph idx="1" type="body"/>
          </p:nvPr>
        </p:nvSpPr>
        <p:spPr>
          <a:xfrm>
            <a:off x="685583" y="4400004"/>
            <a:ext cx="5486833" cy="360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143" name="Google Shape;143;gf3751404a3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4b8910756_0_0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161" name="Google Shape;161;g284b891075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1d6c5be85_0_91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178" name="Google Shape;178;g111d6c5be85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886d157c7_0_6:notes"/>
          <p:cNvSpPr txBox="1"/>
          <p:nvPr>
            <p:ph idx="1" type="body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ОК</a:t>
            </a:r>
            <a:endParaRPr/>
          </a:p>
        </p:txBody>
      </p:sp>
      <p:sp>
        <p:nvSpPr>
          <p:cNvPr id="216" name="Google Shape;216;g24886d157c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+картинка">
  <p:cSld name="Титульный слайд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44">
          <p15:clr>
            <a:srgbClr val="FA7B17"/>
          </p15:clr>
        </p15:guide>
        <p15:guide id="2" orient="horz" pos="2881">
          <p15:clr>
            <a:srgbClr val="FA7B17"/>
          </p15:clr>
        </p15:guide>
        <p15:guide id="3" orient="horz" pos="6238">
          <p15:clr>
            <a:srgbClr val="FA7B17"/>
          </p15:clr>
        </p15:guide>
        <p15:guide id="4" pos="11276">
          <p15:clr>
            <a:srgbClr val="FA7B17"/>
          </p15:clr>
        </p15:guide>
        <p15:guide id="5" orient="horz" pos="1191">
          <p15:clr>
            <a:srgbClr val="FA7B17"/>
          </p15:clr>
        </p15:guide>
        <p15:guide id="6" pos="56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 ">
  <p:cSld name="Титульный слайд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4">
          <p15:clr>
            <a:srgbClr val="FA7B17"/>
          </p15:clr>
        </p15:guide>
        <p15:guide id="2" pos="240">
          <p15:clr>
            <a:srgbClr val="FA7B17"/>
          </p15:clr>
        </p15:guide>
        <p15:guide id="3" orient="horz" pos="1191">
          <p15:clr>
            <a:srgbClr val="FA7B17"/>
          </p15:clr>
        </p15:guide>
        <p15:guide id="4" orient="horz" pos="1757">
          <p15:clr>
            <a:srgbClr val="FA7B17"/>
          </p15:clr>
        </p15:guide>
        <p15:guide id="5" orient="horz" pos="5969">
          <p15:clr>
            <a:srgbClr val="FA7B17"/>
          </p15:clr>
        </p15:guide>
        <p15:guide id="6" pos="11280">
          <p15:clr>
            <a:srgbClr val="FA7B17"/>
          </p15:clr>
        </p15:guide>
        <p15:guide id="7" pos="59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  2">
  <p:cSld name="Титульный слайд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4">
          <p15:clr>
            <a:srgbClr val="FA7B17"/>
          </p15:clr>
        </p15:guide>
        <p15:guide id="2" pos="240">
          <p15:clr>
            <a:srgbClr val="FA7B17"/>
          </p15:clr>
        </p15:guide>
        <p15:guide id="3" orient="horz" pos="1191">
          <p15:clr>
            <a:srgbClr val="FA7B17"/>
          </p15:clr>
        </p15:guide>
        <p15:guide id="4" orient="horz" pos="5730">
          <p15:clr>
            <a:srgbClr val="FA7B17"/>
          </p15:clr>
        </p15:guide>
        <p15:guide id="5" orient="horz" pos="5969">
          <p15:clr>
            <a:srgbClr val="FA7B17"/>
          </p15:clr>
        </p15:guide>
        <p15:guide id="6" pos="11280">
          <p15:clr>
            <a:srgbClr val="FA7B17"/>
          </p15:clr>
        </p15:guide>
        <p15:guide id="7" pos="591">
          <p15:clr>
            <a:srgbClr val="FA7B17"/>
          </p15:clr>
        </p15:guide>
        <p15:guide id="8" orient="horz" pos="438">
          <p15:clr>
            <a:srgbClr val="FA7B17"/>
          </p15:clr>
        </p15:guide>
        <p15:guide id="9" pos="5820">
          <p15:clr>
            <a:srgbClr val="FA7B17"/>
          </p15:clr>
        </p15:guide>
        <p15:guide id="10" pos="11091">
          <p15:clr>
            <a:srgbClr val="FA7B17"/>
          </p15:clr>
        </p15:guide>
        <p15:guide id="11" orient="horz" pos="2445">
          <p15:clr>
            <a:srgbClr val="FA7B17"/>
          </p15:clr>
        </p15:guide>
        <p15:guide id="12" pos="528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40">
          <p15:clr>
            <a:srgbClr val="FA7B17"/>
          </p15:clr>
        </p15:guide>
        <p15:guide id="2" orient="horz" pos="240">
          <p15:clr>
            <a:srgbClr val="FA7B17"/>
          </p15:clr>
        </p15:guide>
        <p15:guide id="3" orient="horz" pos="5556">
          <p15:clr>
            <a:srgbClr val="FA7B17"/>
          </p15:clr>
        </p15:guide>
        <p15:guide id="4" pos="6253">
          <p15:clr>
            <a:srgbClr val="FA7B17"/>
          </p15:clr>
        </p15:guide>
        <p15:guide id="5" pos="11280">
          <p15:clr>
            <a:srgbClr val="FA7B17"/>
          </p15:clr>
        </p15:guide>
        <p15:guide id="6" orient="horz" pos="5859">
          <p15:clr>
            <a:srgbClr val="FA7B17"/>
          </p15:clr>
        </p15:guide>
        <p15:guide id="7" orient="horz" pos="6177">
          <p15:clr>
            <a:srgbClr val="FA7B17"/>
          </p15:clr>
        </p15:guide>
        <p15:guide id="8" orient="horz" pos="924">
          <p15:clr>
            <a:srgbClr val="FA7B17"/>
          </p15:clr>
        </p15:guide>
        <p15:guide id="9" orient="horz" pos="1888">
          <p15:clr>
            <a:srgbClr val="FA7B17"/>
          </p15:clr>
        </p15:guide>
        <p15:guide id="10" pos="589">
          <p15:clr>
            <a:srgbClr val="FA7B17"/>
          </p15:clr>
        </p15:guide>
        <p15:guide id="11" orient="horz" pos="4688">
          <p15:clr>
            <a:srgbClr val="FA7B17"/>
          </p15:clr>
        </p15:guide>
        <p15:guide id="12" orient="horz" pos="5321">
          <p15:clr>
            <a:srgbClr val="FA7B17"/>
          </p15:clr>
        </p15:guide>
        <p15:guide id="13" pos="11091">
          <p15:clr>
            <a:srgbClr val="FA7B17"/>
          </p15:clr>
        </p15:guide>
        <p15:guide id="14" orient="horz" pos="48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й слайд 2 колонки ">
  <p:cSld name="Blank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A7B17"/>
          </p15:clr>
        </p15:guide>
        <p15:guide id="2" orient="horz" pos="240">
          <p15:clr>
            <a:srgbClr val="FA7B17"/>
          </p15:clr>
        </p15:guide>
        <p15:guide id="3" orient="horz" pos="5556">
          <p15:clr>
            <a:srgbClr val="FA7B17"/>
          </p15:clr>
        </p15:guide>
        <p15:guide id="4" pos="5836">
          <p15:clr>
            <a:srgbClr val="FA7B17"/>
          </p15:clr>
        </p15:guide>
        <p15:guide id="5" pos="11280">
          <p15:clr>
            <a:srgbClr val="FA7B17"/>
          </p15:clr>
        </p15:guide>
        <p15:guide id="6" orient="horz" pos="5859">
          <p15:clr>
            <a:srgbClr val="FA7B17"/>
          </p15:clr>
        </p15:guide>
        <p15:guide id="7" orient="horz" pos="6177">
          <p15:clr>
            <a:srgbClr val="FA7B17"/>
          </p15:clr>
        </p15:guide>
        <p15:guide id="8" orient="horz" pos="924">
          <p15:clr>
            <a:srgbClr val="FA7B17"/>
          </p15:clr>
        </p15:guide>
        <p15:guide id="9" orient="horz" pos="1888">
          <p15:clr>
            <a:srgbClr val="FA7B17"/>
          </p15:clr>
        </p15:guide>
        <p15:guide id="10" pos="589">
          <p15:clr>
            <a:srgbClr val="FA7B17"/>
          </p15:clr>
        </p15:guide>
        <p15:guide id="11" orient="horz" pos="4688">
          <p15:clr>
            <a:srgbClr val="FA7B17"/>
          </p15:clr>
        </p15:guide>
        <p15:guide id="12" orient="horz" pos="5321">
          <p15:clr>
            <a:srgbClr val="FA7B17"/>
          </p15:clr>
        </p15:guide>
        <p15:guide id="13" pos="11091">
          <p15:clr>
            <a:srgbClr val="FA7B17"/>
          </p15:clr>
        </p15:guide>
        <p15:guide id="14" orient="horz" pos="48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й слайд 2 колонки ">
  <p:cSld name="Blank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A7B17"/>
          </p15:clr>
        </p15:guide>
        <p15:guide id="2" orient="horz" pos="240">
          <p15:clr>
            <a:srgbClr val="FA7B17"/>
          </p15:clr>
        </p15:guide>
        <p15:guide id="3" pos="5801">
          <p15:clr>
            <a:srgbClr val="FA7B17"/>
          </p15:clr>
        </p15:guide>
        <p15:guide id="4" pos="11280">
          <p15:clr>
            <a:srgbClr val="FA7B17"/>
          </p15:clr>
        </p15:guide>
        <p15:guide id="5" orient="horz" pos="6177">
          <p15:clr>
            <a:srgbClr val="FA7B17"/>
          </p15:clr>
        </p15:guide>
        <p15:guide id="6" orient="horz" pos="1186">
          <p15:clr>
            <a:srgbClr val="FA7B17"/>
          </p15:clr>
        </p15:guide>
        <p15:guide id="7" orient="horz" pos="3439">
          <p15:clr>
            <a:srgbClr val="FA7B17"/>
          </p15:clr>
        </p15:guide>
        <p15:guide id="8" pos="589">
          <p15:clr>
            <a:srgbClr val="FA7B17"/>
          </p15:clr>
        </p15:guide>
        <p15:guide id="9" orient="horz" pos="3855">
          <p15:clr>
            <a:srgbClr val="FA7B17"/>
          </p15:clr>
        </p15:guide>
        <p15:guide id="10" pos="11091">
          <p15:clr>
            <a:srgbClr val="FA7B17"/>
          </p15:clr>
        </p15:guide>
        <p15:guide id="11" orient="horz" pos="48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й слайд 2 колонки  1">
  <p:cSld name="Blank_2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A7B17"/>
          </p15:clr>
        </p15:guide>
        <p15:guide id="2" orient="horz" pos="240">
          <p15:clr>
            <a:srgbClr val="FA7B17"/>
          </p15:clr>
        </p15:guide>
        <p15:guide id="3" pos="4080">
          <p15:clr>
            <a:srgbClr val="FA7B17"/>
          </p15:clr>
        </p15:guide>
        <p15:guide id="4" pos="11280">
          <p15:clr>
            <a:srgbClr val="FA7B17"/>
          </p15:clr>
        </p15:guide>
        <p15:guide id="5" orient="horz" pos="6177">
          <p15:clr>
            <a:srgbClr val="FA7B17"/>
          </p15:clr>
        </p15:guide>
        <p15:guide id="6" orient="horz" pos="1186">
          <p15:clr>
            <a:srgbClr val="FA7B17"/>
          </p15:clr>
        </p15:guide>
        <p15:guide id="7" orient="horz" pos="3439">
          <p15:clr>
            <a:srgbClr val="FA7B17"/>
          </p15:clr>
        </p15:guide>
        <p15:guide id="8" pos="589">
          <p15:clr>
            <a:srgbClr val="FA7B17"/>
          </p15:clr>
        </p15:guide>
        <p15:guide id="9" orient="horz" pos="3855">
          <p15:clr>
            <a:srgbClr val="FA7B17"/>
          </p15:clr>
        </p15:guide>
        <p15:guide id="10" pos="11091">
          <p15:clr>
            <a:srgbClr val="FA7B17"/>
          </p15:clr>
        </p15:guide>
        <p15:guide id="11" orient="horz" pos="484">
          <p15:clr>
            <a:srgbClr val="FA7B17"/>
          </p15:clr>
        </p15:guide>
        <p15:guide id="12" pos="7565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й слайд 3 колонки ">
  <p:cSld name="Blank_2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A7B17"/>
          </p15:clr>
        </p15:guide>
        <p15:guide id="2" orient="horz" pos="240">
          <p15:clr>
            <a:srgbClr val="FA7B17"/>
          </p15:clr>
        </p15:guide>
        <p15:guide id="3" pos="5801">
          <p15:clr>
            <a:srgbClr val="FA7B17"/>
          </p15:clr>
        </p15:guide>
        <p15:guide id="4" pos="11280">
          <p15:clr>
            <a:srgbClr val="FA7B17"/>
          </p15:clr>
        </p15:guide>
        <p15:guide id="5" orient="horz" pos="6177">
          <p15:clr>
            <a:srgbClr val="FA7B17"/>
          </p15:clr>
        </p15:guide>
        <p15:guide id="6" orient="horz" pos="1186">
          <p15:clr>
            <a:srgbClr val="FA7B17"/>
          </p15:clr>
        </p15:guide>
        <p15:guide id="7" orient="horz" pos="2681">
          <p15:clr>
            <a:srgbClr val="FA7B17"/>
          </p15:clr>
        </p15:guide>
        <p15:guide id="8" pos="589">
          <p15:clr>
            <a:srgbClr val="FA7B17"/>
          </p15:clr>
        </p15:guide>
        <p15:guide id="9" orient="horz" pos="2948">
          <p15:clr>
            <a:srgbClr val="FA7B17"/>
          </p15:clr>
        </p15:guide>
        <p15:guide id="10" pos="11091">
          <p15:clr>
            <a:srgbClr val="FA7B17"/>
          </p15:clr>
        </p15:guide>
        <p15:guide id="11" orient="horz" pos="484">
          <p15:clr>
            <a:srgbClr val="FA7B17"/>
          </p15:clr>
        </p15:guide>
        <p15:guide id="12" orient="horz" pos="4501">
          <p15:clr>
            <a:srgbClr val="FA7B17"/>
          </p15:clr>
        </p15:guide>
        <p15:guide id="13" orient="horz" pos="476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й слайд + картинка ">
  <p:cSld name="Blank_2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A7B17"/>
          </p15:clr>
        </p15:guide>
        <p15:guide id="2" orient="horz" pos="240">
          <p15:clr>
            <a:srgbClr val="FA7B17"/>
          </p15:clr>
        </p15:guide>
        <p15:guide id="3" pos="5801">
          <p15:clr>
            <a:srgbClr val="FA7B17"/>
          </p15:clr>
        </p15:guide>
        <p15:guide id="4" pos="11280">
          <p15:clr>
            <a:srgbClr val="FA7B17"/>
          </p15:clr>
        </p15:guide>
        <p15:guide id="5" orient="horz" pos="6177">
          <p15:clr>
            <a:srgbClr val="FA7B17"/>
          </p15:clr>
        </p15:guide>
        <p15:guide id="6" orient="horz" pos="1186">
          <p15:clr>
            <a:srgbClr val="FA7B17"/>
          </p15:clr>
        </p15:guide>
        <p15:guide id="7" orient="horz" pos="2681">
          <p15:clr>
            <a:srgbClr val="FA7B17"/>
          </p15:clr>
        </p15:guide>
        <p15:guide id="8" pos="589">
          <p15:clr>
            <a:srgbClr val="FA7B17"/>
          </p15:clr>
        </p15:guide>
        <p15:guide id="9" orient="horz" pos="2948">
          <p15:clr>
            <a:srgbClr val="FA7B17"/>
          </p15:clr>
        </p15:guide>
        <p15:guide id="10" pos="11091">
          <p15:clr>
            <a:srgbClr val="FA7B17"/>
          </p15:clr>
        </p15:guide>
        <p15:guide id="11" orient="horz" pos="484">
          <p15:clr>
            <a:srgbClr val="FA7B17"/>
          </p15:clr>
        </p15:guide>
        <p15:guide id="12" orient="horz" pos="573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колонки + заг и текст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A7B17"/>
          </p15:clr>
        </p15:guide>
        <p15:guide id="2" orient="horz" pos="240">
          <p15:clr>
            <a:srgbClr val="FA7B17"/>
          </p15:clr>
        </p15:guide>
        <p15:guide id="3" pos="6253">
          <p15:clr>
            <a:srgbClr val="FA7B17"/>
          </p15:clr>
        </p15:guide>
        <p15:guide id="4" pos="11280">
          <p15:clr>
            <a:srgbClr val="FA7B17"/>
          </p15:clr>
        </p15:guide>
        <p15:guide id="5" orient="horz" pos="5859">
          <p15:clr>
            <a:srgbClr val="FA7B17"/>
          </p15:clr>
        </p15:guide>
        <p15:guide id="6" orient="horz" pos="6177">
          <p15:clr>
            <a:srgbClr val="FA7B17"/>
          </p15:clr>
        </p15:guide>
        <p15:guide id="7" orient="horz" pos="1191">
          <p15:clr>
            <a:srgbClr val="FA7B17"/>
          </p15:clr>
        </p15:guide>
        <p15:guide id="8" orient="horz" pos="1888">
          <p15:clr>
            <a:srgbClr val="FA7B17"/>
          </p15:clr>
        </p15:guide>
        <p15:guide id="9" pos="589">
          <p15:clr>
            <a:srgbClr val="FA7B17"/>
          </p15:clr>
        </p15:guide>
        <p15:guide id="10" orient="horz" pos="3855">
          <p15:clr>
            <a:srgbClr val="FA7B17"/>
          </p15:clr>
        </p15:guide>
        <p15:guide id="11" pos="11091">
          <p15:clr>
            <a:srgbClr val="FA7B17"/>
          </p15:clr>
        </p15:guide>
        <p15:guide id="12" orient="horz" pos="3439">
          <p15:clr>
            <a:srgbClr val="FA7B17"/>
          </p15:clr>
        </p15:guide>
        <p15:guide id="13" pos="362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умерованный список ">
  <p:cSld name="Blank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A7B17"/>
          </p15:clr>
        </p15:guide>
        <p15:guide id="2" orient="horz" pos="240">
          <p15:clr>
            <a:srgbClr val="FA7B17"/>
          </p15:clr>
        </p15:guide>
        <p15:guide id="3" pos="8432">
          <p15:clr>
            <a:srgbClr val="FA7B17"/>
          </p15:clr>
        </p15:guide>
        <p15:guide id="4" pos="11280">
          <p15:clr>
            <a:srgbClr val="FA7B17"/>
          </p15:clr>
        </p15:guide>
        <p15:guide id="5" orient="horz" pos="5859">
          <p15:clr>
            <a:srgbClr val="FA7B17"/>
          </p15:clr>
        </p15:guide>
        <p15:guide id="6" orient="horz" pos="6177">
          <p15:clr>
            <a:srgbClr val="FA7B17"/>
          </p15:clr>
        </p15:guide>
        <p15:guide id="7" orient="horz" pos="1191">
          <p15:clr>
            <a:srgbClr val="FA7B17"/>
          </p15:clr>
        </p15:guide>
        <p15:guide id="8" orient="horz" pos="3706">
          <p15:clr>
            <a:srgbClr val="FA7B17"/>
          </p15:clr>
        </p15:guide>
        <p15:guide id="9" pos="589">
          <p15:clr>
            <a:srgbClr val="FA7B17"/>
          </p15:clr>
        </p15:guide>
        <p15:guide id="10" orient="horz" pos="2636">
          <p15:clr>
            <a:srgbClr val="FA7B17"/>
          </p15:clr>
        </p15:guide>
        <p15:guide id="11" pos="11091">
          <p15:clr>
            <a:srgbClr val="FA7B17"/>
          </p15:clr>
        </p15:guide>
        <p15:guide id="12" orient="horz" pos="3384">
          <p15:clr>
            <a:srgbClr val="FA7B17"/>
          </p15:clr>
        </p15:guide>
        <p15:guide id="13" pos="5843">
          <p15:clr>
            <a:srgbClr val="FA7B17"/>
          </p15:clr>
        </p15:guide>
        <p15:guide id="14" pos="3206">
          <p15:clr>
            <a:srgbClr val="FA7B17"/>
          </p15:clr>
        </p15:guide>
        <p15:guide id="15" orient="horz" pos="4041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пикера">
  <p:cSld name="BLANK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25"/>
          <p:cNvGrpSpPr/>
          <p:nvPr/>
        </p:nvGrpSpPr>
        <p:grpSpPr>
          <a:xfrm>
            <a:off x="0" y="5999221"/>
            <a:ext cx="2286125" cy="2829643"/>
            <a:chOff x="0" y="6595447"/>
            <a:chExt cx="2513330" cy="3110865"/>
          </a:xfrm>
        </p:grpSpPr>
        <p:sp>
          <p:nvSpPr>
            <p:cNvPr id="73" name="Google Shape;73;p25"/>
            <p:cNvSpPr/>
            <p:nvPr/>
          </p:nvSpPr>
          <p:spPr>
            <a:xfrm>
              <a:off x="0" y="6595447"/>
              <a:ext cx="2513330" cy="3110865"/>
            </a:xfrm>
            <a:custGeom>
              <a:rect b="b" l="l" r="r" t="t"/>
              <a:pathLst>
                <a:path extrusionOk="0" h="3110865" w="2513330">
                  <a:moveTo>
                    <a:pt x="532531" y="59544"/>
                  </a:moveTo>
                  <a:lnTo>
                    <a:pt x="486141" y="73488"/>
                  </a:lnTo>
                  <a:lnTo>
                    <a:pt x="440506" y="88741"/>
                  </a:lnTo>
                  <a:lnTo>
                    <a:pt x="395642" y="105276"/>
                  </a:lnTo>
                  <a:lnTo>
                    <a:pt x="351562" y="123068"/>
                  </a:lnTo>
                  <a:lnTo>
                    <a:pt x="308282" y="142088"/>
                  </a:lnTo>
                  <a:lnTo>
                    <a:pt x="265816" y="162312"/>
                  </a:lnTo>
                  <a:lnTo>
                    <a:pt x="224179" y="183712"/>
                  </a:lnTo>
                  <a:lnTo>
                    <a:pt x="183387" y="206261"/>
                  </a:lnTo>
                  <a:lnTo>
                    <a:pt x="143453" y="229934"/>
                  </a:lnTo>
                  <a:lnTo>
                    <a:pt x="104393" y="254703"/>
                  </a:lnTo>
                  <a:lnTo>
                    <a:pt x="66222" y="280542"/>
                  </a:lnTo>
                  <a:lnTo>
                    <a:pt x="28954" y="307424"/>
                  </a:lnTo>
                  <a:lnTo>
                    <a:pt x="0" y="2780783"/>
                  </a:lnTo>
                  <a:lnTo>
                    <a:pt x="29748" y="2803533"/>
                  </a:lnTo>
                  <a:lnTo>
                    <a:pt x="66355" y="2829887"/>
                  </a:lnTo>
                  <a:lnTo>
                    <a:pt x="103687" y="2855160"/>
                  </a:lnTo>
                  <a:lnTo>
                    <a:pt x="141717" y="2879338"/>
                  </a:lnTo>
                  <a:lnTo>
                    <a:pt x="180419" y="2902404"/>
                  </a:lnTo>
                  <a:lnTo>
                    <a:pt x="219766" y="2924345"/>
                  </a:lnTo>
                  <a:lnTo>
                    <a:pt x="259731" y="2945146"/>
                  </a:lnTo>
                  <a:lnTo>
                    <a:pt x="300288" y="2964792"/>
                  </a:lnTo>
                  <a:lnTo>
                    <a:pt x="341411" y="2983268"/>
                  </a:lnTo>
                  <a:lnTo>
                    <a:pt x="383072" y="3000559"/>
                  </a:lnTo>
                  <a:lnTo>
                    <a:pt x="425246" y="3016651"/>
                  </a:lnTo>
                  <a:lnTo>
                    <a:pt x="467905" y="3031528"/>
                  </a:lnTo>
                  <a:lnTo>
                    <a:pt x="511023" y="3045176"/>
                  </a:lnTo>
                  <a:lnTo>
                    <a:pt x="554574" y="3057580"/>
                  </a:lnTo>
                  <a:lnTo>
                    <a:pt x="598530" y="3068725"/>
                  </a:lnTo>
                  <a:lnTo>
                    <a:pt x="642866" y="3078597"/>
                  </a:lnTo>
                  <a:lnTo>
                    <a:pt x="687555" y="3087180"/>
                  </a:lnTo>
                  <a:lnTo>
                    <a:pt x="732570" y="3094460"/>
                  </a:lnTo>
                  <a:lnTo>
                    <a:pt x="777885" y="3100423"/>
                  </a:lnTo>
                  <a:lnTo>
                    <a:pt x="823473" y="3105052"/>
                  </a:lnTo>
                  <a:lnTo>
                    <a:pt x="869308" y="3108333"/>
                  </a:lnTo>
                  <a:lnTo>
                    <a:pt x="915363" y="3110252"/>
                  </a:lnTo>
                  <a:lnTo>
                    <a:pt x="961611" y="3110794"/>
                  </a:lnTo>
                  <a:lnTo>
                    <a:pt x="1008026" y="3109944"/>
                  </a:lnTo>
                  <a:lnTo>
                    <a:pt x="1054581" y="3107687"/>
                  </a:lnTo>
                  <a:lnTo>
                    <a:pt x="1101250" y="3104008"/>
                  </a:lnTo>
                  <a:lnTo>
                    <a:pt x="1148007" y="3098893"/>
                  </a:lnTo>
                  <a:lnTo>
                    <a:pt x="1194824" y="3092326"/>
                  </a:lnTo>
                  <a:lnTo>
                    <a:pt x="1241675" y="3084293"/>
                  </a:lnTo>
                  <a:lnTo>
                    <a:pt x="1288534" y="3074779"/>
                  </a:lnTo>
                  <a:lnTo>
                    <a:pt x="1335373" y="3063770"/>
                  </a:lnTo>
                  <a:lnTo>
                    <a:pt x="1382168" y="3051249"/>
                  </a:lnTo>
                  <a:lnTo>
                    <a:pt x="1428557" y="3037306"/>
                  </a:lnTo>
                  <a:lnTo>
                    <a:pt x="1474192" y="3022053"/>
                  </a:lnTo>
                  <a:lnTo>
                    <a:pt x="1519057" y="3005517"/>
                  </a:lnTo>
                  <a:lnTo>
                    <a:pt x="1563136" y="2987726"/>
                  </a:lnTo>
                  <a:lnTo>
                    <a:pt x="1606417" y="2968705"/>
                  </a:lnTo>
                  <a:lnTo>
                    <a:pt x="1648882" y="2948482"/>
                  </a:lnTo>
                  <a:lnTo>
                    <a:pt x="1690519" y="2927082"/>
                  </a:lnTo>
                  <a:lnTo>
                    <a:pt x="1731311" y="2904533"/>
                  </a:lnTo>
                  <a:lnTo>
                    <a:pt x="1771245" y="2880860"/>
                  </a:lnTo>
                  <a:lnTo>
                    <a:pt x="1810305" y="2856091"/>
                  </a:lnTo>
                  <a:lnTo>
                    <a:pt x="1848476" y="2830252"/>
                  </a:lnTo>
                  <a:lnTo>
                    <a:pt x="1885744" y="2803369"/>
                  </a:lnTo>
                  <a:lnTo>
                    <a:pt x="1922094" y="2775470"/>
                  </a:lnTo>
                  <a:lnTo>
                    <a:pt x="1957511" y="2746580"/>
                  </a:lnTo>
                  <a:lnTo>
                    <a:pt x="1991981" y="2716727"/>
                  </a:lnTo>
                  <a:lnTo>
                    <a:pt x="2025487" y="2685936"/>
                  </a:lnTo>
                  <a:lnTo>
                    <a:pt x="2058017" y="2654235"/>
                  </a:lnTo>
                  <a:lnTo>
                    <a:pt x="2089554" y="2621649"/>
                  </a:lnTo>
                  <a:lnTo>
                    <a:pt x="2120084" y="2588206"/>
                  </a:lnTo>
                  <a:lnTo>
                    <a:pt x="2149593" y="2553932"/>
                  </a:lnTo>
                  <a:lnTo>
                    <a:pt x="2178065" y="2518854"/>
                  </a:lnTo>
                  <a:lnTo>
                    <a:pt x="2205485" y="2482998"/>
                  </a:lnTo>
                  <a:lnTo>
                    <a:pt x="2231839" y="2446391"/>
                  </a:lnTo>
                  <a:lnTo>
                    <a:pt x="2257112" y="2409059"/>
                  </a:lnTo>
                  <a:lnTo>
                    <a:pt x="2281290" y="2371029"/>
                  </a:lnTo>
                  <a:lnTo>
                    <a:pt x="2304356" y="2332327"/>
                  </a:lnTo>
                  <a:lnTo>
                    <a:pt x="2326298" y="2292980"/>
                  </a:lnTo>
                  <a:lnTo>
                    <a:pt x="2347098" y="2253015"/>
                  </a:lnTo>
                  <a:lnTo>
                    <a:pt x="2366744" y="2212458"/>
                  </a:lnTo>
                  <a:lnTo>
                    <a:pt x="2385220" y="2171335"/>
                  </a:lnTo>
                  <a:lnTo>
                    <a:pt x="2402511" y="2129674"/>
                  </a:lnTo>
                  <a:lnTo>
                    <a:pt x="2418603" y="2087500"/>
                  </a:lnTo>
                  <a:lnTo>
                    <a:pt x="2433480" y="2044841"/>
                  </a:lnTo>
                  <a:lnTo>
                    <a:pt x="2447128" y="2001723"/>
                  </a:lnTo>
                  <a:lnTo>
                    <a:pt x="2459532" y="1958172"/>
                  </a:lnTo>
                  <a:lnTo>
                    <a:pt x="2470678" y="1914216"/>
                  </a:lnTo>
                  <a:lnTo>
                    <a:pt x="2480549" y="1869880"/>
                  </a:lnTo>
                  <a:lnTo>
                    <a:pt x="2489133" y="1825191"/>
                  </a:lnTo>
                  <a:lnTo>
                    <a:pt x="2496413" y="1780176"/>
                  </a:lnTo>
                  <a:lnTo>
                    <a:pt x="2502375" y="1734861"/>
                  </a:lnTo>
                  <a:lnTo>
                    <a:pt x="2507004" y="1689273"/>
                  </a:lnTo>
                  <a:lnTo>
                    <a:pt x="2510286" y="1643438"/>
                  </a:lnTo>
                  <a:lnTo>
                    <a:pt x="2512205" y="1597383"/>
                  </a:lnTo>
                  <a:lnTo>
                    <a:pt x="2512747" y="1551135"/>
                  </a:lnTo>
                  <a:lnTo>
                    <a:pt x="2511896" y="1504720"/>
                  </a:lnTo>
                  <a:lnTo>
                    <a:pt x="2509639" y="1458165"/>
                  </a:lnTo>
                  <a:lnTo>
                    <a:pt x="2505960" y="1411496"/>
                  </a:lnTo>
                  <a:lnTo>
                    <a:pt x="2500845" y="1364739"/>
                  </a:lnTo>
                  <a:lnTo>
                    <a:pt x="2494278" y="1317922"/>
                  </a:lnTo>
                  <a:lnTo>
                    <a:pt x="2486245" y="1271071"/>
                  </a:lnTo>
                  <a:lnTo>
                    <a:pt x="2476731" y="1224212"/>
                  </a:lnTo>
                  <a:lnTo>
                    <a:pt x="2465722" y="1177373"/>
                  </a:lnTo>
                  <a:lnTo>
                    <a:pt x="2453202" y="1130578"/>
                  </a:lnTo>
                  <a:lnTo>
                    <a:pt x="2439258" y="1084189"/>
                  </a:lnTo>
                  <a:lnTo>
                    <a:pt x="2424005" y="1038554"/>
                  </a:lnTo>
                  <a:lnTo>
                    <a:pt x="2407470" y="993689"/>
                  </a:lnTo>
                  <a:lnTo>
                    <a:pt x="2389678" y="949610"/>
                  </a:lnTo>
                  <a:lnTo>
                    <a:pt x="2370658" y="906329"/>
                  </a:lnTo>
                  <a:lnTo>
                    <a:pt x="2350434" y="863864"/>
                  </a:lnTo>
                  <a:lnTo>
                    <a:pt x="2329034" y="822227"/>
                  </a:lnTo>
                  <a:lnTo>
                    <a:pt x="2306485" y="781435"/>
                  </a:lnTo>
                  <a:lnTo>
                    <a:pt x="2282812" y="741501"/>
                  </a:lnTo>
                  <a:lnTo>
                    <a:pt x="2258043" y="702441"/>
                  </a:lnTo>
                  <a:lnTo>
                    <a:pt x="2232204" y="664270"/>
                  </a:lnTo>
                  <a:lnTo>
                    <a:pt x="2205322" y="627002"/>
                  </a:lnTo>
                  <a:lnTo>
                    <a:pt x="2177422" y="590652"/>
                  </a:lnTo>
                  <a:lnTo>
                    <a:pt x="2148532" y="555235"/>
                  </a:lnTo>
                  <a:lnTo>
                    <a:pt x="2118679" y="520765"/>
                  </a:lnTo>
                  <a:lnTo>
                    <a:pt x="2087888" y="487259"/>
                  </a:lnTo>
                  <a:lnTo>
                    <a:pt x="2056187" y="454729"/>
                  </a:lnTo>
                  <a:lnTo>
                    <a:pt x="2023601" y="423192"/>
                  </a:lnTo>
                  <a:lnTo>
                    <a:pt x="1990159" y="392662"/>
                  </a:lnTo>
                  <a:lnTo>
                    <a:pt x="1955885" y="363153"/>
                  </a:lnTo>
                  <a:lnTo>
                    <a:pt x="1920806" y="334681"/>
                  </a:lnTo>
                  <a:lnTo>
                    <a:pt x="1884950" y="307261"/>
                  </a:lnTo>
                  <a:lnTo>
                    <a:pt x="1848343" y="280907"/>
                  </a:lnTo>
                  <a:lnTo>
                    <a:pt x="1811011" y="255634"/>
                  </a:lnTo>
                  <a:lnTo>
                    <a:pt x="1772981" y="231456"/>
                  </a:lnTo>
                  <a:lnTo>
                    <a:pt x="1734279" y="208390"/>
                  </a:lnTo>
                  <a:lnTo>
                    <a:pt x="1694932" y="186448"/>
                  </a:lnTo>
                  <a:lnTo>
                    <a:pt x="1654967" y="165648"/>
                  </a:lnTo>
                  <a:lnTo>
                    <a:pt x="1614410" y="146002"/>
                  </a:lnTo>
                  <a:lnTo>
                    <a:pt x="1573287" y="127526"/>
                  </a:lnTo>
                  <a:lnTo>
                    <a:pt x="1531626" y="110235"/>
                  </a:lnTo>
                  <a:lnTo>
                    <a:pt x="1489453" y="94143"/>
                  </a:lnTo>
                  <a:lnTo>
                    <a:pt x="1446794" y="79266"/>
                  </a:lnTo>
                  <a:lnTo>
                    <a:pt x="1403675" y="65618"/>
                  </a:lnTo>
                  <a:lnTo>
                    <a:pt x="1360125" y="53214"/>
                  </a:lnTo>
                  <a:lnTo>
                    <a:pt x="1316168" y="42068"/>
                  </a:lnTo>
                  <a:lnTo>
                    <a:pt x="1271832" y="32197"/>
                  </a:lnTo>
                  <a:lnTo>
                    <a:pt x="1227143" y="23613"/>
                  </a:lnTo>
                  <a:lnTo>
                    <a:pt x="1182128" y="16333"/>
                  </a:lnTo>
                  <a:lnTo>
                    <a:pt x="1136813" y="10371"/>
                  </a:lnTo>
                  <a:lnTo>
                    <a:pt x="1091225" y="5742"/>
                  </a:lnTo>
                  <a:lnTo>
                    <a:pt x="1045390" y="2460"/>
                  </a:lnTo>
                  <a:lnTo>
                    <a:pt x="999336" y="541"/>
                  </a:lnTo>
                  <a:lnTo>
                    <a:pt x="953087" y="0"/>
                  </a:lnTo>
                  <a:lnTo>
                    <a:pt x="906672" y="850"/>
                  </a:lnTo>
                  <a:lnTo>
                    <a:pt x="860117" y="3107"/>
                  </a:lnTo>
                  <a:lnTo>
                    <a:pt x="813448" y="6786"/>
                  </a:lnTo>
                  <a:lnTo>
                    <a:pt x="766691" y="11901"/>
                  </a:lnTo>
                  <a:lnTo>
                    <a:pt x="719874" y="18468"/>
                  </a:lnTo>
                  <a:lnTo>
                    <a:pt x="673023" y="26501"/>
                  </a:lnTo>
                  <a:lnTo>
                    <a:pt x="626164" y="36015"/>
                  </a:lnTo>
                  <a:lnTo>
                    <a:pt x="579325" y="47024"/>
                  </a:lnTo>
                  <a:lnTo>
                    <a:pt x="532531" y="59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74" name="Google Shape;74;p25"/>
            <p:cNvSpPr/>
            <p:nvPr/>
          </p:nvSpPr>
          <p:spPr>
            <a:xfrm>
              <a:off x="0" y="7057980"/>
              <a:ext cx="2102485" cy="2174240"/>
            </a:xfrm>
            <a:custGeom>
              <a:rect b="b" l="l" r="r" t="t"/>
              <a:pathLst>
                <a:path extrusionOk="0" h="2174240" w="2102485">
                  <a:moveTo>
                    <a:pt x="2102205" y="802754"/>
                  </a:moveTo>
                  <a:lnTo>
                    <a:pt x="2081796" y="730897"/>
                  </a:lnTo>
                  <a:lnTo>
                    <a:pt x="1043266" y="1025842"/>
                  </a:lnTo>
                  <a:lnTo>
                    <a:pt x="1578368" y="116103"/>
                  </a:lnTo>
                  <a:lnTo>
                    <a:pt x="1512316" y="81229"/>
                  </a:lnTo>
                  <a:lnTo>
                    <a:pt x="976541" y="992111"/>
                  </a:lnTo>
                  <a:lnTo>
                    <a:pt x="694804" y="0"/>
                  </a:lnTo>
                  <a:lnTo>
                    <a:pt x="622960" y="20408"/>
                  </a:lnTo>
                  <a:lnTo>
                    <a:pt x="904875" y="1013129"/>
                  </a:lnTo>
                  <a:lnTo>
                    <a:pt x="0" y="535470"/>
                  </a:lnTo>
                  <a:lnTo>
                    <a:pt x="0" y="619848"/>
                  </a:lnTo>
                  <a:lnTo>
                    <a:pt x="865035" y="1076464"/>
                  </a:lnTo>
                  <a:lnTo>
                    <a:pt x="0" y="1322120"/>
                  </a:lnTo>
                  <a:lnTo>
                    <a:pt x="0" y="1399768"/>
                  </a:lnTo>
                  <a:lnTo>
                    <a:pt x="884504" y="1148588"/>
                  </a:lnTo>
                  <a:lnTo>
                    <a:pt x="350177" y="2057019"/>
                  </a:lnTo>
                  <a:lnTo>
                    <a:pt x="416229" y="2091893"/>
                  </a:lnTo>
                  <a:lnTo>
                    <a:pt x="952360" y="1180388"/>
                  </a:lnTo>
                  <a:lnTo>
                    <a:pt x="1234605" y="2174125"/>
                  </a:lnTo>
                  <a:lnTo>
                    <a:pt x="1306461" y="2153729"/>
                  </a:lnTo>
                  <a:lnTo>
                    <a:pt x="1024394" y="1160589"/>
                  </a:lnTo>
                  <a:lnTo>
                    <a:pt x="1958835" y="1653819"/>
                  </a:lnTo>
                  <a:lnTo>
                    <a:pt x="1996694" y="1589443"/>
                  </a:lnTo>
                  <a:lnTo>
                    <a:pt x="1064602" y="1097432"/>
                  </a:lnTo>
                  <a:lnTo>
                    <a:pt x="2102205" y="8027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75" name="Google Shape;75;p25"/>
          <p:cNvSpPr/>
          <p:nvPr/>
        </p:nvSpPr>
        <p:spPr>
          <a:xfrm>
            <a:off x="13720963" y="0"/>
            <a:ext cx="4242574" cy="2634996"/>
          </a:xfrm>
          <a:custGeom>
            <a:rect b="b" l="l" r="r" t="t"/>
            <a:pathLst>
              <a:path extrusionOk="0" h="2895600" w="4662169">
                <a:moveTo>
                  <a:pt x="24335" y="0"/>
                </a:moveTo>
                <a:lnTo>
                  <a:pt x="11827" y="67087"/>
                </a:lnTo>
                <a:lnTo>
                  <a:pt x="6069" y="111631"/>
                </a:lnTo>
                <a:lnTo>
                  <a:pt x="2164" y="156461"/>
                </a:lnTo>
                <a:lnTo>
                  <a:pt x="134" y="201518"/>
                </a:lnTo>
                <a:lnTo>
                  <a:pt x="0" y="246743"/>
                </a:lnTo>
                <a:lnTo>
                  <a:pt x="1780" y="292079"/>
                </a:lnTo>
                <a:lnTo>
                  <a:pt x="5497" y="337466"/>
                </a:lnTo>
                <a:lnTo>
                  <a:pt x="11170" y="382846"/>
                </a:lnTo>
                <a:lnTo>
                  <a:pt x="18820" y="428160"/>
                </a:lnTo>
                <a:lnTo>
                  <a:pt x="28466" y="473350"/>
                </a:lnTo>
                <a:lnTo>
                  <a:pt x="40131" y="518358"/>
                </a:lnTo>
                <a:lnTo>
                  <a:pt x="53833" y="563124"/>
                </a:lnTo>
                <a:lnTo>
                  <a:pt x="69593" y="607591"/>
                </a:lnTo>
                <a:lnTo>
                  <a:pt x="87432" y="651700"/>
                </a:lnTo>
                <a:lnTo>
                  <a:pt x="107370" y="695392"/>
                </a:lnTo>
                <a:lnTo>
                  <a:pt x="131054" y="741602"/>
                </a:lnTo>
                <a:lnTo>
                  <a:pt x="156641" y="786189"/>
                </a:lnTo>
                <a:lnTo>
                  <a:pt x="184057" y="829127"/>
                </a:lnTo>
                <a:lnTo>
                  <a:pt x="213227" y="870392"/>
                </a:lnTo>
                <a:lnTo>
                  <a:pt x="244078" y="909957"/>
                </a:lnTo>
                <a:lnTo>
                  <a:pt x="276536" y="947795"/>
                </a:lnTo>
                <a:lnTo>
                  <a:pt x="310526" y="983883"/>
                </a:lnTo>
                <a:lnTo>
                  <a:pt x="345975" y="1018193"/>
                </a:lnTo>
                <a:lnTo>
                  <a:pt x="382808" y="1050700"/>
                </a:lnTo>
                <a:lnTo>
                  <a:pt x="420952" y="1081377"/>
                </a:lnTo>
                <a:lnTo>
                  <a:pt x="460332" y="1110200"/>
                </a:lnTo>
                <a:lnTo>
                  <a:pt x="500875" y="1137143"/>
                </a:lnTo>
                <a:lnTo>
                  <a:pt x="542506" y="1162179"/>
                </a:lnTo>
                <a:lnTo>
                  <a:pt x="585151" y="1185283"/>
                </a:lnTo>
                <a:lnTo>
                  <a:pt x="628737" y="1206428"/>
                </a:lnTo>
                <a:lnTo>
                  <a:pt x="673189" y="1225590"/>
                </a:lnTo>
                <a:lnTo>
                  <a:pt x="718433" y="1242743"/>
                </a:lnTo>
                <a:lnTo>
                  <a:pt x="764395" y="1257859"/>
                </a:lnTo>
                <a:lnTo>
                  <a:pt x="811001" y="1270915"/>
                </a:lnTo>
                <a:lnTo>
                  <a:pt x="858178" y="1281883"/>
                </a:lnTo>
                <a:lnTo>
                  <a:pt x="905850" y="1290739"/>
                </a:lnTo>
                <a:lnTo>
                  <a:pt x="883159" y="1333583"/>
                </a:lnTo>
                <a:lnTo>
                  <a:pt x="862431" y="1377351"/>
                </a:lnTo>
                <a:lnTo>
                  <a:pt x="843692" y="1421970"/>
                </a:lnTo>
                <a:lnTo>
                  <a:pt x="826967" y="1467365"/>
                </a:lnTo>
                <a:lnTo>
                  <a:pt x="812283" y="1513463"/>
                </a:lnTo>
                <a:lnTo>
                  <a:pt x="799665" y="1560189"/>
                </a:lnTo>
                <a:lnTo>
                  <a:pt x="789139" y="1607470"/>
                </a:lnTo>
                <a:lnTo>
                  <a:pt x="780730" y="1655231"/>
                </a:lnTo>
                <a:lnTo>
                  <a:pt x="774465" y="1703398"/>
                </a:lnTo>
                <a:lnTo>
                  <a:pt x="770370" y="1751898"/>
                </a:lnTo>
                <a:lnTo>
                  <a:pt x="768469" y="1800656"/>
                </a:lnTo>
                <a:lnTo>
                  <a:pt x="768790" y="1849599"/>
                </a:lnTo>
                <a:lnTo>
                  <a:pt x="771357" y="1898652"/>
                </a:lnTo>
                <a:lnTo>
                  <a:pt x="776197" y="1947741"/>
                </a:lnTo>
                <a:lnTo>
                  <a:pt x="783335" y="1996793"/>
                </a:lnTo>
                <a:lnTo>
                  <a:pt x="792797" y="2045733"/>
                </a:lnTo>
                <a:lnTo>
                  <a:pt x="804609" y="2094487"/>
                </a:lnTo>
                <a:lnTo>
                  <a:pt x="818797" y="2142982"/>
                </a:lnTo>
                <a:lnTo>
                  <a:pt x="835387" y="2191143"/>
                </a:lnTo>
                <a:lnTo>
                  <a:pt x="854404" y="2238896"/>
                </a:lnTo>
                <a:lnTo>
                  <a:pt x="875874" y="2286168"/>
                </a:lnTo>
                <a:lnTo>
                  <a:pt x="897703" y="2328946"/>
                </a:lnTo>
                <a:lnTo>
                  <a:pt x="921164" y="2370340"/>
                </a:lnTo>
                <a:lnTo>
                  <a:pt x="946197" y="2410327"/>
                </a:lnTo>
                <a:lnTo>
                  <a:pt x="972745" y="2448889"/>
                </a:lnTo>
                <a:lnTo>
                  <a:pt x="1000748" y="2486005"/>
                </a:lnTo>
                <a:lnTo>
                  <a:pt x="1030149" y="2521653"/>
                </a:lnTo>
                <a:lnTo>
                  <a:pt x="1060888" y="2555815"/>
                </a:lnTo>
                <a:lnTo>
                  <a:pt x="1092907" y="2588469"/>
                </a:lnTo>
                <a:lnTo>
                  <a:pt x="1126148" y="2619595"/>
                </a:lnTo>
                <a:lnTo>
                  <a:pt x="1160552" y="2649172"/>
                </a:lnTo>
                <a:lnTo>
                  <a:pt x="1196061" y="2677181"/>
                </a:lnTo>
                <a:lnTo>
                  <a:pt x="1232616" y="2703601"/>
                </a:lnTo>
                <a:lnTo>
                  <a:pt x="1270158" y="2728411"/>
                </a:lnTo>
                <a:lnTo>
                  <a:pt x="1308630" y="2751591"/>
                </a:lnTo>
                <a:lnTo>
                  <a:pt x="1347972" y="2773121"/>
                </a:lnTo>
                <a:lnTo>
                  <a:pt x="1388126" y="2792980"/>
                </a:lnTo>
                <a:lnTo>
                  <a:pt x="1429034" y="2811148"/>
                </a:lnTo>
                <a:lnTo>
                  <a:pt x="1470636" y="2827604"/>
                </a:lnTo>
                <a:lnTo>
                  <a:pt x="1512876" y="2842328"/>
                </a:lnTo>
                <a:lnTo>
                  <a:pt x="1555693" y="2855300"/>
                </a:lnTo>
                <a:lnTo>
                  <a:pt x="1599030" y="2866500"/>
                </a:lnTo>
                <a:lnTo>
                  <a:pt x="1642828" y="2875906"/>
                </a:lnTo>
                <a:lnTo>
                  <a:pt x="1687029" y="2883499"/>
                </a:lnTo>
                <a:lnTo>
                  <a:pt x="1731573" y="2889258"/>
                </a:lnTo>
                <a:lnTo>
                  <a:pt x="1776403" y="2893162"/>
                </a:lnTo>
                <a:lnTo>
                  <a:pt x="1821460" y="2895192"/>
                </a:lnTo>
                <a:lnTo>
                  <a:pt x="1866686" y="2895327"/>
                </a:lnTo>
                <a:lnTo>
                  <a:pt x="1912021" y="2893546"/>
                </a:lnTo>
                <a:lnTo>
                  <a:pt x="1957408" y="2889829"/>
                </a:lnTo>
                <a:lnTo>
                  <a:pt x="2002788" y="2884156"/>
                </a:lnTo>
                <a:lnTo>
                  <a:pt x="2048102" y="2876506"/>
                </a:lnTo>
                <a:lnTo>
                  <a:pt x="2093292" y="2866860"/>
                </a:lnTo>
                <a:lnTo>
                  <a:pt x="2138300" y="2855195"/>
                </a:lnTo>
                <a:lnTo>
                  <a:pt x="2183066" y="2841493"/>
                </a:lnTo>
                <a:lnTo>
                  <a:pt x="2227533" y="2825733"/>
                </a:lnTo>
                <a:lnTo>
                  <a:pt x="2271642" y="2807894"/>
                </a:lnTo>
                <a:lnTo>
                  <a:pt x="2315334" y="2787956"/>
                </a:lnTo>
                <a:lnTo>
                  <a:pt x="2360226" y="2764986"/>
                </a:lnTo>
                <a:lnTo>
                  <a:pt x="2403588" y="2740221"/>
                </a:lnTo>
                <a:lnTo>
                  <a:pt x="2445398" y="2713727"/>
                </a:lnTo>
                <a:lnTo>
                  <a:pt x="2485733" y="2685494"/>
                </a:lnTo>
                <a:lnTo>
                  <a:pt x="2524344" y="2655759"/>
                </a:lnTo>
                <a:lnTo>
                  <a:pt x="2561338" y="2624495"/>
                </a:lnTo>
                <a:lnTo>
                  <a:pt x="2596689" y="2591773"/>
                </a:lnTo>
                <a:lnTo>
                  <a:pt x="2630372" y="2557660"/>
                </a:lnTo>
                <a:lnTo>
                  <a:pt x="2662362" y="2522224"/>
                </a:lnTo>
                <a:lnTo>
                  <a:pt x="2692636" y="2485535"/>
                </a:lnTo>
                <a:lnTo>
                  <a:pt x="2721169" y="2447659"/>
                </a:lnTo>
                <a:lnTo>
                  <a:pt x="2747938" y="2408665"/>
                </a:lnTo>
                <a:lnTo>
                  <a:pt x="2772918" y="2368619"/>
                </a:lnTo>
                <a:lnTo>
                  <a:pt x="2796086" y="2327591"/>
                </a:lnTo>
                <a:lnTo>
                  <a:pt x="2817419" y="2285649"/>
                </a:lnTo>
                <a:lnTo>
                  <a:pt x="2836892" y="2242858"/>
                </a:lnTo>
                <a:lnTo>
                  <a:pt x="2854482" y="2199289"/>
                </a:lnTo>
                <a:lnTo>
                  <a:pt x="2870166" y="2155008"/>
                </a:lnTo>
                <a:lnTo>
                  <a:pt x="2883919" y="2110083"/>
                </a:lnTo>
                <a:lnTo>
                  <a:pt x="2895718" y="2064582"/>
                </a:lnTo>
                <a:lnTo>
                  <a:pt x="2905539" y="2018572"/>
                </a:lnTo>
                <a:lnTo>
                  <a:pt x="2913359" y="1972122"/>
                </a:lnTo>
                <a:lnTo>
                  <a:pt x="2919154" y="1925300"/>
                </a:lnTo>
                <a:lnTo>
                  <a:pt x="2922900" y="1878172"/>
                </a:lnTo>
                <a:lnTo>
                  <a:pt x="2924574" y="1830808"/>
                </a:lnTo>
                <a:lnTo>
                  <a:pt x="4662072" y="991552"/>
                </a:lnTo>
                <a:lnTo>
                  <a:pt x="4660392" y="912436"/>
                </a:lnTo>
                <a:lnTo>
                  <a:pt x="4656675" y="867049"/>
                </a:lnTo>
                <a:lnTo>
                  <a:pt x="4651002" y="821669"/>
                </a:lnTo>
                <a:lnTo>
                  <a:pt x="4643353" y="776355"/>
                </a:lnTo>
                <a:lnTo>
                  <a:pt x="4633706" y="731164"/>
                </a:lnTo>
                <a:lnTo>
                  <a:pt x="4622042" y="686157"/>
                </a:lnTo>
                <a:lnTo>
                  <a:pt x="4608340" y="641390"/>
                </a:lnTo>
                <a:lnTo>
                  <a:pt x="4592579" y="596923"/>
                </a:lnTo>
                <a:lnTo>
                  <a:pt x="4574740" y="552814"/>
                </a:lnTo>
                <a:lnTo>
                  <a:pt x="4554802" y="509122"/>
                </a:lnTo>
                <a:lnTo>
                  <a:pt x="4531119" y="462915"/>
                </a:lnTo>
                <a:lnTo>
                  <a:pt x="4505534" y="418330"/>
                </a:lnTo>
                <a:lnTo>
                  <a:pt x="4478120" y="375394"/>
                </a:lnTo>
                <a:lnTo>
                  <a:pt x="4448951" y="334131"/>
                </a:lnTo>
                <a:lnTo>
                  <a:pt x="4418102" y="294568"/>
                </a:lnTo>
                <a:lnTo>
                  <a:pt x="4385647" y="256731"/>
                </a:lnTo>
                <a:lnTo>
                  <a:pt x="4351659" y="220645"/>
                </a:lnTo>
                <a:lnTo>
                  <a:pt x="4316212" y="186336"/>
                </a:lnTo>
                <a:lnTo>
                  <a:pt x="4279381" y="153830"/>
                </a:lnTo>
                <a:lnTo>
                  <a:pt x="4241240" y="123153"/>
                </a:lnTo>
                <a:lnTo>
                  <a:pt x="4201863" y="94330"/>
                </a:lnTo>
                <a:lnTo>
                  <a:pt x="4161323" y="67388"/>
                </a:lnTo>
                <a:lnTo>
                  <a:pt x="4119695" y="42352"/>
                </a:lnTo>
                <a:lnTo>
                  <a:pt x="4077052" y="19248"/>
                </a:lnTo>
                <a:lnTo>
                  <a:pt x="4037381" y="0"/>
                </a:lnTo>
                <a:lnTo>
                  <a:pt x="24335" y="0"/>
                </a:lnTo>
                <a:close/>
              </a:path>
              <a:path extrusionOk="0" h="2895600" w="4662169">
                <a:moveTo>
                  <a:pt x="4662072" y="991552"/>
                </a:moveTo>
                <a:lnTo>
                  <a:pt x="2924574" y="1830808"/>
                </a:lnTo>
                <a:lnTo>
                  <a:pt x="2962718" y="1858941"/>
                </a:lnTo>
                <a:lnTo>
                  <a:pt x="3001965" y="1885304"/>
                </a:lnTo>
                <a:lnTo>
                  <a:pt x="3042247" y="1909872"/>
                </a:lnTo>
                <a:lnTo>
                  <a:pt x="3083496" y="1932622"/>
                </a:lnTo>
                <a:lnTo>
                  <a:pt x="3125843" y="1953618"/>
                </a:lnTo>
                <a:lnTo>
                  <a:pt x="3168625" y="1972574"/>
                </a:lnTo>
                <a:lnTo>
                  <a:pt x="3212368" y="1989728"/>
                </a:lnTo>
                <a:lnTo>
                  <a:pt x="3256808" y="2004970"/>
                </a:lnTo>
                <a:lnTo>
                  <a:pt x="3301877" y="2018275"/>
                </a:lnTo>
                <a:lnTo>
                  <a:pt x="3347506" y="2029621"/>
                </a:lnTo>
                <a:lnTo>
                  <a:pt x="3393628" y="2038983"/>
                </a:lnTo>
                <a:lnTo>
                  <a:pt x="3440175" y="2046338"/>
                </a:lnTo>
                <a:lnTo>
                  <a:pt x="3487080" y="2051662"/>
                </a:lnTo>
                <a:lnTo>
                  <a:pt x="3534275" y="2054931"/>
                </a:lnTo>
                <a:lnTo>
                  <a:pt x="3581692" y="2056123"/>
                </a:lnTo>
                <a:lnTo>
                  <a:pt x="3629264" y="2055212"/>
                </a:lnTo>
                <a:lnTo>
                  <a:pt x="3676924" y="2052175"/>
                </a:lnTo>
                <a:lnTo>
                  <a:pt x="3724604" y="2046988"/>
                </a:lnTo>
                <a:lnTo>
                  <a:pt x="3772239" y="2039627"/>
                </a:lnTo>
                <a:lnTo>
                  <a:pt x="3819763" y="2030067"/>
                </a:lnTo>
                <a:lnTo>
                  <a:pt x="3866957" y="2018328"/>
                </a:lnTo>
                <a:lnTo>
                  <a:pt x="3914020" y="2004315"/>
                </a:lnTo>
                <a:lnTo>
                  <a:pt x="3960763" y="1988036"/>
                </a:lnTo>
                <a:lnTo>
                  <a:pt x="4007116" y="1969466"/>
                </a:lnTo>
                <a:lnTo>
                  <a:pt x="4053014" y="1948583"/>
                </a:lnTo>
                <a:lnTo>
                  <a:pt x="4095793" y="1926753"/>
                </a:lnTo>
                <a:lnTo>
                  <a:pt x="4137186" y="1903292"/>
                </a:lnTo>
                <a:lnTo>
                  <a:pt x="4177174" y="1878259"/>
                </a:lnTo>
                <a:lnTo>
                  <a:pt x="4215736" y="1851711"/>
                </a:lnTo>
                <a:lnTo>
                  <a:pt x="4252851" y="1823708"/>
                </a:lnTo>
                <a:lnTo>
                  <a:pt x="4288500" y="1794308"/>
                </a:lnTo>
                <a:lnTo>
                  <a:pt x="4322661" y="1763568"/>
                </a:lnTo>
                <a:lnTo>
                  <a:pt x="4355315" y="1731549"/>
                </a:lnTo>
                <a:lnTo>
                  <a:pt x="4386441" y="1698308"/>
                </a:lnTo>
                <a:lnTo>
                  <a:pt x="4416018" y="1663904"/>
                </a:lnTo>
                <a:lnTo>
                  <a:pt x="4444027" y="1628395"/>
                </a:lnTo>
                <a:lnTo>
                  <a:pt x="4470447" y="1591841"/>
                </a:lnTo>
                <a:lnTo>
                  <a:pt x="4495257" y="1554298"/>
                </a:lnTo>
                <a:lnTo>
                  <a:pt x="4518437" y="1515827"/>
                </a:lnTo>
                <a:lnTo>
                  <a:pt x="4539967" y="1476485"/>
                </a:lnTo>
                <a:lnTo>
                  <a:pt x="4559826" y="1436330"/>
                </a:lnTo>
                <a:lnTo>
                  <a:pt x="4577994" y="1395423"/>
                </a:lnTo>
                <a:lnTo>
                  <a:pt x="4594450" y="1353820"/>
                </a:lnTo>
                <a:lnTo>
                  <a:pt x="4609175" y="1311581"/>
                </a:lnTo>
                <a:lnTo>
                  <a:pt x="4622147" y="1268763"/>
                </a:lnTo>
                <a:lnTo>
                  <a:pt x="4633385" y="1225244"/>
                </a:lnTo>
                <a:lnTo>
                  <a:pt x="4642752" y="1181628"/>
                </a:lnTo>
                <a:lnTo>
                  <a:pt x="4650345" y="1137428"/>
                </a:lnTo>
                <a:lnTo>
                  <a:pt x="4656104" y="1092883"/>
                </a:lnTo>
                <a:lnTo>
                  <a:pt x="4660008" y="1048053"/>
                </a:lnTo>
                <a:lnTo>
                  <a:pt x="4662038" y="1002996"/>
                </a:lnTo>
                <a:lnTo>
                  <a:pt x="4662072" y="991552"/>
                </a:lnTo>
                <a:close/>
              </a:path>
            </a:pathLst>
          </a:custGeom>
          <a:solidFill>
            <a:srgbClr val="3D3B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FA7B17"/>
          </p15:clr>
        </p15:guide>
        <p15:guide id="2" pos="1020">
          <p15:clr>
            <a:srgbClr val="FA7B17"/>
          </p15:clr>
        </p15:guide>
        <p15:guide id="3" orient="horz" pos="4969">
          <p15:clr>
            <a:srgbClr val="FA7B17"/>
          </p15:clr>
        </p15:guide>
        <p15:guide id="4" pos="4974">
          <p15:clr>
            <a:srgbClr val="FA7B17"/>
          </p15:clr>
        </p15:guide>
        <p15:guide id="5" pos="5783">
          <p15:clr>
            <a:srgbClr val="FA7B17"/>
          </p15:clr>
        </p15:guide>
        <p15:guide id="6" orient="horz" pos="1871">
          <p15:clr>
            <a:srgbClr val="FA7B17"/>
          </p15:clr>
        </p15:guide>
        <p15:guide id="7" orient="horz" pos="2551">
          <p15:clr>
            <a:srgbClr val="FA7B17"/>
          </p15:clr>
        </p15:guide>
        <p15:guide id="8" orient="horz" pos="3146">
          <p15:clr>
            <a:srgbClr val="FA7B17"/>
          </p15:clr>
        </p15:guide>
        <p15:guide id="9" orient="horz" pos="256">
          <p15:clr>
            <a:srgbClr val="FA7B17"/>
          </p15:clr>
        </p15:guide>
        <p15:guide id="10" pos="250">
          <p15:clr>
            <a:srgbClr val="FA7B17"/>
          </p15:clr>
        </p15:guide>
        <p15:guide id="11" orient="horz" pos="6232">
          <p15:clr>
            <a:srgbClr val="FA7B17"/>
          </p15:clr>
        </p15:guide>
        <p15:guide id="12" pos="1127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галереи 2 фото">
  <p:cSld name="TITLE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39">
          <p15:clr>
            <a:srgbClr val="FA7B17"/>
          </p15:clr>
        </p15:guide>
        <p15:guide id="2" pos="11290">
          <p15:clr>
            <a:srgbClr val="FA7B17"/>
          </p15:clr>
        </p15:guide>
        <p15:guide id="3" pos="567">
          <p15:clr>
            <a:srgbClr val="FA7B17"/>
          </p15:clr>
        </p15:guide>
        <p15:guide id="4" pos="5798">
          <p15:clr>
            <a:srgbClr val="FA7B17"/>
          </p15:clr>
        </p15:guide>
        <p15:guide id="5" orient="horz" pos="1166">
          <p15:clr>
            <a:srgbClr val="FA7B17"/>
          </p15:clr>
        </p15:guide>
        <p15:guide id="6" pos="240">
          <p15:clr>
            <a:srgbClr val="FA7B17"/>
          </p15:clr>
        </p15:guide>
        <p15:guide id="7" orient="horz" pos="5970">
          <p15:clr>
            <a:srgbClr val="FA7B17"/>
          </p15:clr>
        </p15:guide>
        <p15:guide id="8" orient="horz" pos="2259">
          <p15:clr>
            <a:srgbClr val="FA7B17"/>
          </p15:clr>
        </p15:guide>
        <p15:guide id="9" pos="5720">
          <p15:clr>
            <a:srgbClr val="FA7B17"/>
          </p15:clr>
        </p15:guide>
        <p15:guide id="10" orient="horz" pos="5301">
          <p15:clr>
            <a:srgbClr val="FA7B17"/>
          </p15:clr>
        </p15:guide>
        <p15:guide id="11" pos="10921">
          <p15:clr>
            <a:srgbClr val="FA7B17"/>
          </p15:clr>
        </p15:guide>
        <p15:guide id="12" orient="horz" pos="5689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">
  <p:cSld name="1_Титульный слайд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/>
        </p:nvSpPr>
        <p:spPr>
          <a:xfrm>
            <a:off x="807350" y="9746746"/>
            <a:ext cx="208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Manrope SemiBold"/>
                <a:ea typeface="Manrope SemiBold"/>
                <a:cs typeface="Manrope SemiBold"/>
                <a:sym typeface="Manrope SemiBold"/>
              </a:rPr>
              <a:t>Финальная работа</a:t>
            </a:r>
            <a:endParaRPr sz="12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A7B17"/>
          </p15:clr>
        </p15:guide>
        <p15:guide id="2" orient="horz" pos="240">
          <p15:clr>
            <a:srgbClr val="FA7B17"/>
          </p15:clr>
        </p15:guide>
        <p15:guide id="3" orient="horz" pos="3598">
          <p15:clr>
            <a:srgbClr val="FA7B17"/>
          </p15:clr>
        </p15:guide>
        <p15:guide id="4" pos="595">
          <p15:clr>
            <a:srgbClr val="FA7B17"/>
          </p15:clr>
        </p15:guide>
        <p15:guide id="5" orient="horz" pos="4668">
          <p15:clr>
            <a:srgbClr val="FA7B17"/>
          </p15:clr>
        </p15:guide>
        <p15:guide id="6" orient="horz" pos="4327">
          <p15:clr>
            <a:srgbClr val="FA7B17"/>
          </p15:clr>
        </p15:guide>
        <p15:guide id="7" pos="11279">
          <p15:clr>
            <a:srgbClr val="FA7B17"/>
          </p15:clr>
        </p15:guide>
        <p15:guide id="8" orient="horz" pos="5970">
          <p15:clr>
            <a:srgbClr val="FA7B17"/>
          </p15:clr>
        </p15:guide>
        <p15:guide id="9" pos="4876">
          <p15:clr>
            <a:srgbClr val="FA7B17"/>
          </p15:clr>
        </p15:guide>
        <p15:guide id="10" pos="661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hyperlink" Target="http://wildberries.ru" TargetMode="External"/><Relationship Id="rId6" Type="http://schemas.openxmlformats.org/officeDocument/2006/relationships/hyperlink" Target="http://wildberries.ru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hyperlink" Target="http://wildberries.ru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/>
          <p:nvPr/>
        </p:nvSpPr>
        <p:spPr>
          <a:xfrm>
            <a:off x="948798" y="4784350"/>
            <a:ext cx="630300" cy="2859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2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5" name="Google Shape;85;p28"/>
          <p:cNvSpPr txBox="1"/>
          <p:nvPr/>
        </p:nvSpPr>
        <p:spPr>
          <a:xfrm>
            <a:off x="850024" y="999200"/>
            <a:ext cx="16756200" cy="22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8315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Рекомендации по оформлению презентации 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86" name="Google Shape;86;p28"/>
          <p:cNvSpPr txBox="1"/>
          <p:nvPr/>
        </p:nvSpPr>
        <p:spPr>
          <a:xfrm>
            <a:off x="961234" y="5339523"/>
            <a:ext cx="83787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Презентация должна быть яркой, с минимумом текста. Всю сопроводительную информацию лучше подавать краткими выводами.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" name="Google Shape;87;p28"/>
          <p:cNvSpPr txBox="1"/>
          <p:nvPr/>
        </p:nvSpPr>
        <p:spPr>
          <a:xfrm>
            <a:off x="935050" y="7359075"/>
            <a:ext cx="92709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Все материалы, которые нужно отобразить визуально, подкрепляйте картинками и скриншотами (прикладывайте карточки конкурентов, скриншоты из аналитики; если вы работали в таблицах, то лучше на слайде разместить саму таблицу, а не ссылку на неё).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28"/>
          <p:cNvSpPr txBox="1"/>
          <p:nvPr/>
        </p:nvSpPr>
        <p:spPr>
          <a:xfrm>
            <a:off x="11674358" y="5339523"/>
            <a:ext cx="51261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Первый слайд презентации должен содержать информацию о вас.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9" name="Google Shape;89;p28"/>
          <p:cNvSpPr txBox="1"/>
          <p:nvPr/>
        </p:nvSpPr>
        <p:spPr>
          <a:xfrm>
            <a:off x="11674358" y="7359075"/>
            <a:ext cx="51261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При оформлении презентации сохраняйте структуру финальной работы.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28"/>
          <p:cNvSpPr/>
          <p:nvPr/>
        </p:nvSpPr>
        <p:spPr>
          <a:xfrm>
            <a:off x="11674348" y="4784350"/>
            <a:ext cx="630300" cy="2859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2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28"/>
          <p:cNvSpPr/>
          <p:nvPr/>
        </p:nvSpPr>
        <p:spPr>
          <a:xfrm>
            <a:off x="948798" y="6810127"/>
            <a:ext cx="630300" cy="2859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2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28"/>
          <p:cNvSpPr/>
          <p:nvPr/>
        </p:nvSpPr>
        <p:spPr>
          <a:xfrm>
            <a:off x="11674348" y="6810127"/>
            <a:ext cx="630300" cy="2859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2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28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/>
        </p:nvSpPr>
        <p:spPr>
          <a:xfrm>
            <a:off x="781950" y="957775"/>
            <a:ext cx="18192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Unit-экономика по товару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3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/>
          <p:nvPr/>
        </p:nvSpPr>
        <p:spPr>
          <a:xfrm>
            <a:off x="12008645" y="6862538"/>
            <a:ext cx="286036" cy="286036"/>
          </a:xfrm>
          <a:custGeom>
            <a:rect b="b" l="l" r="r" t="t"/>
            <a:pathLst>
              <a:path extrusionOk="0" h="314325" w="314325">
                <a:moveTo>
                  <a:pt x="314121" y="157060"/>
                </a:moveTo>
                <a:lnTo>
                  <a:pt x="306108" y="107416"/>
                </a:lnTo>
                <a:lnTo>
                  <a:pt x="283819" y="64300"/>
                </a:lnTo>
                <a:lnTo>
                  <a:pt x="249821" y="30302"/>
                </a:lnTo>
                <a:lnTo>
                  <a:pt x="206705" y="8013"/>
                </a:lnTo>
                <a:lnTo>
                  <a:pt x="157060" y="0"/>
                </a:lnTo>
                <a:lnTo>
                  <a:pt x="107416" y="8013"/>
                </a:lnTo>
                <a:lnTo>
                  <a:pt x="64300" y="30302"/>
                </a:lnTo>
                <a:lnTo>
                  <a:pt x="30302" y="64300"/>
                </a:lnTo>
                <a:lnTo>
                  <a:pt x="8001" y="107416"/>
                </a:lnTo>
                <a:lnTo>
                  <a:pt x="0" y="157060"/>
                </a:lnTo>
                <a:lnTo>
                  <a:pt x="8001" y="206705"/>
                </a:lnTo>
                <a:lnTo>
                  <a:pt x="30302" y="249821"/>
                </a:lnTo>
                <a:lnTo>
                  <a:pt x="64300" y="283819"/>
                </a:lnTo>
                <a:lnTo>
                  <a:pt x="107416" y="306120"/>
                </a:lnTo>
                <a:lnTo>
                  <a:pt x="157060" y="314134"/>
                </a:lnTo>
                <a:lnTo>
                  <a:pt x="206705" y="306120"/>
                </a:lnTo>
                <a:lnTo>
                  <a:pt x="249821" y="283819"/>
                </a:lnTo>
                <a:lnTo>
                  <a:pt x="283819" y="249821"/>
                </a:lnTo>
                <a:lnTo>
                  <a:pt x="306108" y="206705"/>
                </a:lnTo>
                <a:lnTo>
                  <a:pt x="314121" y="1570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0086" y="6948256"/>
            <a:ext cx="157168" cy="114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7"/>
          <p:cNvGrpSpPr/>
          <p:nvPr/>
        </p:nvGrpSpPr>
        <p:grpSpPr>
          <a:xfrm>
            <a:off x="6477248" y="6862538"/>
            <a:ext cx="285941" cy="285973"/>
            <a:chOff x="7287730" y="8439537"/>
            <a:chExt cx="314325" cy="314325"/>
          </a:xfrm>
        </p:grpSpPr>
        <p:sp>
          <p:nvSpPr>
            <p:cNvPr id="233" name="Google Shape;233;p37"/>
            <p:cNvSpPr/>
            <p:nvPr/>
          </p:nvSpPr>
          <p:spPr>
            <a:xfrm>
              <a:off x="7287730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00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00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4" name="Google Shape;234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66268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37"/>
          <p:cNvGrpSpPr/>
          <p:nvPr/>
        </p:nvGrpSpPr>
        <p:grpSpPr>
          <a:xfrm>
            <a:off x="952525" y="6862538"/>
            <a:ext cx="285941" cy="285973"/>
            <a:chOff x="1047076" y="8439537"/>
            <a:chExt cx="314325" cy="314325"/>
          </a:xfrm>
        </p:grpSpPr>
        <p:sp>
          <p:nvSpPr>
            <p:cNvPr id="236" name="Google Shape;236;p37"/>
            <p:cNvSpPr/>
            <p:nvPr/>
          </p:nvSpPr>
          <p:spPr>
            <a:xfrm>
              <a:off x="1047076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13"/>
                  </a:lnTo>
                  <a:lnTo>
                    <a:pt x="157073" y="0"/>
                  </a:lnTo>
                  <a:lnTo>
                    <a:pt x="107429" y="8013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34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7" name="Google Shape;23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5620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37"/>
          <p:cNvSpPr/>
          <p:nvPr/>
        </p:nvSpPr>
        <p:spPr>
          <a:xfrm>
            <a:off x="12008645" y="3968933"/>
            <a:ext cx="286036" cy="286036"/>
          </a:xfrm>
          <a:custGeom>
            <a:rect b="b" l="l" r="r" t="t"/>
            <a:pathLst>
              <a:path extrusionOk="0" h="314325" w="314325">
                <a:moveTo>
                  <a:pt x="314121" y="157060"/>
                </a:moveTo>
                <a:lnTo>
                  <a:pt x="306108" y="107416"/>
                </a:lnTo>
                <a:lnTo>
                  <a:pt x="283819" y="64300"/>
                </a:lnTo>
                <a:lnTo>
                  <a:pt x="249821" y="30302"/>
                </a:lnTo>
                <a:lnTo>
                  <a:pt x="206705" y="8001"/>
                </a:lnTo>
                <a:lnTo>
                  <a:pt x="157060" y="0"/>
                </a:lnTo>
                <a:lnTo>
                  <a:pt x="107416" y="8001"/>
                </a:lnTo>
                <a:lnTo>
                  <a:pt x="64300" y="30302"/>
                </a:lnTo>
                <a:lnTo>
                  <a:pt x="30302" y="64300"/>
                </a:lnTo>
                <a:lnTo>
                  <a:pt x="8001" y="107416"/>
                </a:lnTo>
                <a:lnTo>
                  <a:pt x="0" y="157060"/>
                </a:lnTo>
                <a:lnTo>
                  <a:pt x="8001" y="206705"/>
                </a:lnTo>
                <a:lnTo>
                  <a:pt x="30302" y="249821"/>
                </a:lnTo>
                <a:lnTo>
                  <a:pt x="64300" y="283819"/>
                </a:lnTo>
                <a:lnTo>
                  <a:pt x="107416" y="306120"/>
                </a:lnTo>
                <a:lnTo>
                  <a:pt x="157060" y="314121"/>
                </a:lnTo>
                <a:lnTo>
                  <a:pt x="206705" y="306120"/>
                </a:lnTo>
                <a:lnTo>
                  <a:pt x="249821" y="283819"/>
                </a:lnTo>
                <a:lnTo>
                  <a:pt x="283819" y="249821"/>
                </a:lnTo>
                <a:lnTo>
                  <a:pt x="306108" y="206705"/>
                </a:lnTo>
                <a:lnTo>
                  <a:pt x="314121" y="1570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80086" y="4054646"/>
            <a:ext cx="157168" cy="114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7"/>
          <p:cNvGrpSpPr/>
          <p:nvPr/>
        </p:nvGrpSpPr>
        <p:grpSpPr>
          <a:xfrm>
            <a:off x="6477248" y="3968933"/>
            <a:ext cx="285941" cy="285973"/>
            <a:chOff x="7287730" y="5654287"/>
            <a:chExt cx="314325" cy="314325"/>
          </a:xfrm>
        </p:grpSpPr>
        <p:sp>
          <p:nvSpPr>
            <p:cNvPr id="241" name="Google Shape;241;p37"/>
            <p:cNvSpPr/>
            <p:nvPr/>
          </p:nvSpPr>
          <p:spPr>
            <a:xfrm>
              <a:off x="7287730" y="565428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00"/>
                  </a:lnTo>
                  <a:lnTo>
                    <a:pt x="249821" y="30302"/>
                  </a:lnTo>
                  <a:lnTo>
                    <a:pt x="206705" y="8001"/>
                  </a:lnTo>
                  <a:lnTo>
                    <a:pt x="157060" y="0"/>
                  </a:lnTo>
                  <a:lnTo>
                    <a:pt x="107416" y="8001"/>
                  </a:lnTo>
                  <a:lnTo>
                    <a:pt x="64300" y="30302"/>
                  </a:lnTo>
                  <a:lnTo>
                    <a:pt x="30302" y="64300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21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2" name="Google Shape;242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66268" y="5748498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37"/>
          <p:cNvGrpSpPr/>
          <p:nvPr/>
        </p:nvGrpSpPr>
        <p:grpSpPr>
          <a:xfrm>
            <a:off x="952525" y="3968933"/>
            <a:ext cx="285941" cy="285973"/>
            <a:chOff x="1047076" y="5654287"/>
            <a:chExt cx="314325" cy="314325"/>
          </a:xfrm>
        </p:grpSpPr>
        <p:sp>
          <p:nvSpPr>
            <p:cNvPr id="244" name="Google Shape;244;p37"/>
            <p:cNvSpPr/>
            <p:nvPr/>
          </p:nvSpPr>
          <p:spPr>
            <a:xfrm>
              <a:off x="1047076" y="565428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01"/>
                  </a:lnTo>
                  <a:lnTo>
                    <a:pt x="157073" y="0"/>
                  </a:lnTo>
                  <a:lnTo>
                    <a:pt x="107429" y="8001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21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5" name="Google Shape;245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25620" y="5748498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37"/>
          <p:cNvSpPr txBox="1"/>
          <p:nvPr/>
        </p:nvSpPr>
        <p:spPr>
          <a:xfrm>
            <a:off x="739900" y="4256538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800">
                <a:latin typeface="Manrope SemiBold"/>
                <a:ea typeface="Manrope SemiBold"/>
                <a:cs typeface="Manrope SemiBold"/>
                <a:sym typeface="Manrope SemiBold"/>
              </a:rPr>
              <a:t>Себестоимость</a:t>
            </a:r>
            <a:endParaRPr b="0" i="0" sz="1800" u="none" cap="none" strike="noStrike">
              <a:solidFill>
                <a:srgbClr val="000000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739900" y="7148523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Расходы на Wildberries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6299725" y="4256538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Цена продажи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6299725" y="7148523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Стоимость доставки до Wildberries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11824800" y="4256538"/>
            <a:ext cx="51885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Прибыль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11824800" y="7148523"/>
            <a:ext cx="51885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Дополнительные траты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/>
        </p:nvSpPr>
        <p:spPr>
          <a:xfrm>
            <a:off x="781950" y="957775"/>
            <a:ext cx="18192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Unit-экономика по товару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3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8"/>
          <p:cNvSpPr/>
          <p:nvPr/>
        </p:nvSpPr>
        <p:spPr>
          <a:xfrm>
            <a:off x="381000" y="3018601"/>
            <a:ext cx="17526000" cy="6686700"/>
          </a:xfrm>
          <a:prstGeom prst="roundRect">
            <a:avLst>
              <a:gd fmla="val 3165" name="adj"/>
            </a:avLst>
          </a:prstGeom>
          <a:solidFill>
            <a:srgbClr val="F2F2F4"/>
          </a:solidFill>
          <a:ln>
            <a:noFill/>
          </a:ln>
        </p:spPr>
        <p:txBody>
          <a:bodyPr anchorCtr="0" anchor="ctr" bIns="41550" lIns="83150" spcFirstLastPara="1" rIns="83150" wrap="square" tIns="41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3857850" y="4207551"/>
            <a:ext cx="10843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ru"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Вставьте скриншот или перенесите таблицу</a:t>
            </a:r>
            <a:br>
              <a:rPr lang="ru"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r>
              <a:rPr lang="ru"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(можно добавить только основные показатели).</a:t>
            </a:r>
            <a:br>
              <a:rPr lang="ru"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br>
              <a:rPr lang="ru"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r>
              <a:rPr lang="ru"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Главное, чтобы было понятно, как вы определили цену продажи и на чём основаны ваши выводы </a:t>
            </a:r>
            <a:br>
              <a:rPr lang="ru"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r>
              <a:rPr lang="ru"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о рентабельности вывода товара на маркетплейс</a:t>
            </a:r>
            <a:endParaRPr sz="32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9"/>
          <p:cNvSpPr txBox="1"/>
          <p:nvPr/>
        </p:nvSpPr>
        <p:spPr>
          <a:xfrm>
            <a:off x="781950" y="957775"/>
            <a:ext cx="18192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Контент для карточки товара 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4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68" name="Google Shape;268;p39"/>
          <p:cNvSpPr txBox="1"/>
          <p:nvPr/>
        </p:nvSpPr>
        <p:spPr>
          <a:xfrm>
            <a:off x="781950" y="3020450"/>
            <a:ext cx="7230000" cy="30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Вынесите на слайды несколько фото, которые вы бы хотели использовать в качестве референсов для фото вашего товара, а также пропишите сценарий для этих фото.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Укажите, какой стиль и цветовую гамму вы будете использовать для каждого из выбранных вами маркетплейсов.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14391855" y="3020438"/>
            <a:ext cx="260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Характеристики</a:t>
            </a:r>
            <a:endParaRPr b="1" sz="2400"/>
          </a:p>
        </p:txBody>
      </p:sp>
      <p:sp>
        <p:nvSpPr>
          <p:cNvPr id="270" name="Google Shape;270;p39"/>
          <p:cNvSpPr txBox="1"/>
          <p:nvPr/>
        </p:nvSpPr>
        <p:spPr>
          <a:xfrm>
            <a:off x="9670813" y="2980163"/>
            <a:ext cx="348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Способы применения</a:t>
            </a:r>
            <a:endParaRPr b="1" sz="2400"/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b="20945" l="17165" r="57669" t="19381"/>
          <a:stretch/>
        </p:blipFill>
        <p:spPr>
          <a:xfrm>
            <a:off x="9552463" y="4114027"/>
            <a:ext cx="3726000" cy="49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4">
            <a:alphaModFix/>
          </a:blip>
          <a:srcRect b="20677" l="17522" r="57466" t="18789"/>
          <a:stretch/>
        </p:blipFill>
        <p:spPr>
          <a:xfrm>
            <a:off x="13876635" y="4129900"/>
            <a:ext cx="3638640" cy="49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9552475" y="9477375"/>
            <a:ext cx="3489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Источник: </a:t>
            </a:r>
            <a:r>
              <a:rPr lang="ru" sz="20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wildberries.ru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3876625" y="9477375"/>
            <a:ext cx="3489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Источник: </a:t>
            </a:r>
            <a:r>
              <a:rPr lang="ru" sz="20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6"/>
              </a:rPr>
              <a:t>wildberries.ru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/>
        </p:nvSpPr>
        <p:spPr>
          <a:xfrm>
            <a:off x="781950" y="3020450"/>
            <a:ext cx="13546500" cy="30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Составьте список  как минимум из 10 поисковых запросов для своего товара, используя сервис Яндекс Вордстат.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4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781950" y="957775"/>
            <a:ext cx="18192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Сбор поисковых запросов 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aphicFrame>
        <p:nvGraphicFramePr>
          <p:cNvPr id="283" name="Google Shape;283;p40"/>
          <p:cNvGraphicFramePr/>
          <p:nvPr/>
        </p:nvGraphicFramePr>
        <p:xfrm>
          <a:off x="952400" y="476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{9225583C-1519-4C8B-89E2-76BA9E2CB3EA}</a:tableStyleId>
              </a:tblPr>
              <a:tblGrid>
                <a:gridCol w="1346325"/>
                <a:gridCol w="1346325"/>
                <a:gridCol w="1346325"/>
                <a:gridCol w="1346325"/>
                <a:gridCol w="1346325"/>
                <a:gridCol w="1346325"/>
                <a:gridCol w="1346325"/>
                <a:gridCol w="1346325"/>
                <a:gridCol w="1346325"/>
                <a:gridCol w="1346325"/>
                <a:gridCol w="1346325"/>
              </a:tblGrid>
              <a:tr h="133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Запрос</a:t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</a:tr>
              <a:tr h="133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Частота</a:t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4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9049300" y="1227500"/>
            <a:ext cx="8292000" cy="7739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 txBox="1"/>
          <p:nvPr/>
        </p:nvSpPr>
        <p:spPr>
          <a:xfrm>
            <a:off x="9445775" y="6152450"/>
            <a:ext cx="77394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RGB лампа Закат с пультом/Закатная лампа/Atmosphere lamp/Ночник/Напольный светильник</a:t>
            </a:r>
            <a:br>
              <a:rPr b="1" lang="ru" sz="1700"/>
            </a:br>
            <a:br>
              <a:rPr b="1" lang="ru" sz="1700"/>
            </a:br>
            <a:r>
              <a:rPr lang="ru" sz="1650">
                <a:solidFill>
                  <a:srgbClr val="001A34"/>
                </a:solidFill>
                <a:highlight>
                  <a:srgbClr val="FFFFFF"/>
                </a:highlight>
              </a:rPr>
              <a:t>RGB Лампа Закат отличный способ создать атмосферу уюта и украсить ваш дом. Диско лампа с пультом сделает вашу вечеринку незабываемой. Лампа с проекцией закат подарит вам волшебные фотосессии и запоминающиеся видео в Tik-Tok. Разноцветная LED лампа с эффектом закат сделает уголок вашей комнаты ярче и чуточку сказочнее. Мягкий заполняющий свет Тик-Ток лампы поможет сделать изображение в кадре объёмнее. </a:t>
            </a:r>
            <a:endParaRPr sz="1650">
              <a:solidFill>
                <a:srgbClr val="001A3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1A34"/>
              </a:solidFill>
              <a:highlight>
                <a:srgbClr val="FFFFFF"/>
              </a:highlight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781950" y="957775"/>
            <a:ext cx="109875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Макет карточки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781950" y="3020450"/>
            <a:ext cx="74583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Добавьте на слайд макет карточки. Макет должен содержать заголовок карточки, описание товара и ключевые слова.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Желательно также разместить референсы фото, чтобы сложилось полноценное представление о будущей карточке.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3">
            <a:alphaModFix/>
          </a:blip>
          <a:srcRect b="12348" l="17232" r="57918" t="28052"/>
          <a:stretch/>
        </p:blipFill>
        <p:spPr>
          <a:xfrm>
            <a:off x="9445767" y="1374950"/>
            <a:ext cx="3378677" cy="455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 rotWithShape="1">
          <a:blip r:embed="rId4">
            <a:alphaModFix/>
          </a:blip>
          <a:srcRect b="12469" l="17029" r="57522" t="28631"/>
          <a:stretch/>
        </p:blipFill>
        <p:spPr>
          <a:xfrm>
            <a:off x="13021974" y="1374950"/>
            <a:ext cx="3501302" cy="455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9552475" y="9477375"/>
            <a:ext cx="3489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Источник: </a:t>
            </a:r>
            <a:r>
              <a:rPr lang="ru" sz="20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wildberries.ru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2"/>
          <p:cNvSpPr txBox="1"/>
          <p:nvPr/>
        </p:nvSpPr>
        <p:spPr>
          <a:xfrm>
            <a:off x="781950" y="957775"/>
            <a:ext cx="18192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Рекламное продвижение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5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781950" y="3020450"/>
            <a:ext cx="12589200" cy="30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Напишите план действий для запуска товара: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Составьте список инструментов, которые вы применяете для продвижения карточки товара или собираетесь применять.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Аргументируйте свой выбор: почему вы выбрали именно этот инструмент, как он поможет продвигать товар.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3"/>
          <p:cNvSpPr txBox="1"/>
          <p:nvPr/>
        </p:nvSpPr>
        <p:spPr>
          <a:xfrm>
            <a:off x="781950" y="957775"/>
            <a:ext cx="18192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Выводы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311" name="Google Shape;311;p43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6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781950" y="3020450"/>
            <a:ext cx="125892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Напишите верхнеуровневую стратегию равития на ближайший год. Перечислите ваши действия после удачного запуска товара и аргументируйте их.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Для подготовки стратегии вам помогут ответы на вопросы: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будете ли вы улучшать товар;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будете ли вы улучшать карточку товара;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увеличите ли вы повторные продажи;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увеличите ли вы ассортимент, расширите ли линейку;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увеличите ли вы инвестиции;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Char char="●"/>
            </a:pPr>
            <a:r>
              <a:rPr lang="ru" sz="2000">
                <a:latin typeface="Manrope"/>
                <a:ea typeface="Manrope"/>
                <a:cs typeface="Manrope"/>
                <a:sym typeface="Manrope"/>
              </a:rPr>
              <a:t>будете ли вы использовать другие методы продвижения, кроме тех, которые уже планируете. 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386256" y="400048"/>
            <a:ext cx="17515800" cy="9059400"/>
          </a:xfrm>
          <a:prstGeom prst="roundRect">
            <a:avLst>
              <a:gd fmla="val 3093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18" name="Google Shape;318;p44"/>
          <p:cNvPicPr preferRelativeResize="0"/>
          <p:nvPr/>
        </p:nvPicPr>
        <p:blipFill rotWithShape="1">
          <a:blip r:embed="rId3">
            <a:alphaModFix/>
          </a:blip>
          <a:srcRect b="0" l="22654" r="0" t="0"/>
          <a:stretch/>
        </p:blipFill>
        <p:spPr>
          <a:xfrm>
            <a:off x="7632600" y="1190016"/>
            <a:ext cx="10275000" cy="8228400"/>
          </a:xfrm>
          <a:prstGeom prst="roundRect">
            <a:avLst>
              <a:gd fmla="val 3966" name="adj"/>
            </a:avLst>
          </a:prstGeom>
          <a:noFill/>
          <a:ln>
            <a:noFill/>
          </a:ln>
        </p:spPr>
      </p:pic>
      <p:sp>
        <p:nvSpPr>
          <p:cNvPr id="319" name="Google Shape;319;p44"/>
          <p:cNvSpPr txBox="1"/>
          <p:nvPr/>
        </p:nvSpPr>
        <p:spPr>
          <a:xfrm>
            <a:off x="863440" y="1009338"/>
            <a:ext cx="90672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8315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ru" sz="6800" u="none" cap="none" strike="noStrik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Спасибо!</a:t>
            </a:r>
            <a:endParaRPr b="0" i="0" sz="12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 txBox="1"/>
          <p:nvPr/>
        </p:nvSpPr>
        <p:spPr>
          <a:xfrm>
            <a:off x="624900" y="97541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9"/>
          <p:cNvSpPr txBox="1"/>
          <p:nvPr/>
        </p:nvSpPr>
        <p:spPr>
          <a:xfrm>
            <a:off x="1562275" y="2691925"/>
            <a:ext cx="107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9"/>
          <p:cNvSpPr txBox="1"/>
          <p:nvPr/>
        </p:nvSpPr>
        <p:spPr>
          <a:xfrm>
            <a:off x="850024" y="999200"/>
            <a:ext cx="16756200" cy="22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8315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Как работать с шаблоном презентации?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1" name="Google Shape;101;p29"/>
          <p:cNvSpPr/>
          <p:nvPr/>
        </p:nvSpPr>
        <p:spPr>
          <a:xfrm>
            <a:off x="948798" y="3869950"/>
            <a:ext cx="630300" cy="2859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2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2" name="Google Shape;102;p29"/>
          <p:cNvSpPr txBox="1"/>
          <p:nvPr/>
        </p:nvSpPr>
        <p:spPr>
          <a:xfrm>
            <a:off x="961234" y="4425123"/>
            <a:ext cx="8378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Сделайте копию этой презентации на свой Google Диск.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3" name="Google Shape;103;p29"/>
          <p:cNvSpPr txBox="1"/>
          <p:nvPr/>
        </p:nvSpPr>
        <p:spPr>
          <a:xfrm>
            <a:off x="935050" y="6063675"/>
            <a:ext cx="132216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Помните, что в шаблоне представлен лишь один из вариантов визуализации вашей работы. Вы можете добавлять, изменять, перемещать и удалять любые элементы, если считаете, что это поможет лучше раскрыть работу.</a:t>
            </a:r>
            <a:b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b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Главное, чтобы презентация оставалась логичной, соответствовала структуре финальной работы, была читаемой (текст поделён на тезисы, нет слишком мелкого текста) и отражала основные выводы по каждому этапу работы.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4" name="Google Shape;104;p29"/>
          <p:cNvSpPr/>
          <p:nvPr/>
        </p:nvSpPr>
        <p:spPr>
          <a:xfrm>
            <a:off x="948798" y="5561900"/>
            <a:ext cx="630300" cy="2859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2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381000" y="380933"/>
            <a:ext cx="17526000" cy="8439150"/>
          </a:xfrm>
          <a:custGeom>
            <a:rect b="b" l="l" r="r" t="t"/>
            <a:pathLst>
              <a:path extrusionOk="0" h="5626100" w="11684000">
                <a:moveTo>
                  <a:pt x="190500" y="5626100"/>
                </a:moveTo>
                <a:lnTo>
                  <a:pt x="11493500" y="5626100"/>
                </a:lnTo>
                <a:cubicBezTo>
                  <a:pt x="11598719" y="5626100"/>
                  <a:pt x="11684000" y="5540807"/>
                  <a:pt x="11684000" y="5435600"/>
                </a:cubicBezTo>
                <a:lnTo>
                  <a:pt x="11684000" y="567004"/>
                </a:lnTo>
                <a:lnTo>
                  <a:pt x="11684000" y="190500"/>
                </a:lnTo>
                <a:cubicBezTo>
                  <a:pt x="11684000" y="85290"/>
                  <a:pt x="11598719" y="0"/>
                  <a:pt x="11493500" y="0"/>
                </a:cubicBezTo>
                <a:lnTo>
                  <a:pt x="6212586" y="0"/>
                </a:lnTo>
                <a:lnTo>
                  <a:pt x="190500" y="0"/>
                </a:lnTo>
                <a:cubicBezTo>
                  <a:pt x="85290" y="0"/>
                  <a:pt x="0" y="85289"/>
                  <a:pt x="0" y="190500"/>
                </a:cubicBezTo>
                <a:lnTo>
                  <a:pt x="0" y="5435600"/>
                </a:lnTo>
                <a:cubicBezTo>
                  <a:pt x="0" y="5540813"/>
                  <a:pt x="85290" y="5626100"/>
                  <a:pt x="190500" y="5626100"/>
                </a:cubicBezTo>
                <a:close/>
              </a:path>
            </a:pathLst>
          </a:custGeom>
          <a:solidFill>
            <a:srgbClr val="F2F2F4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400" y="768125"/>
            <a:ext cx="7678800" cy="7678800"/>
          </a:xfrm>
          <a:prstGeom prst="roundRect">
            <a:avLst>
              <a:gd fmla="val 6315" name="adj"/>
            </a:avLst>
          </a:prstGeom>
          <a:noFill/>
          <a:ln>
            <a:noFill/>
          </a:ln>
        </p:spPr>
      </p:pic>
      <p:sp>
        <p:nvSpPr>
          <p:cNvPr id="111" name="Google Shape;111;p30"/>
          <p:cNvSpPr/>
          <p:nvPr/>
        </p:nvSpPr>
        <p:spPr>
          <a:xfrm>
            <a:off x="935050" y="1033300"/>
            <a:ext cx="3249000" cy="619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0"/>
          <p:cNvSpPr txBox="1"/>
          <p:nvPr/>
        </p:nvSpPr>
        <p:spPr>
          <a:xfrm>
            <a:off x="763725" y="2059465"/>
            <a:ext cx="84735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13" name="Google Shape;113;p30"/>
          <p:cNvSpPr txBox="1"/>
          <p:nvPr/>
        </p:nvSpPr>
        <p:spPr>
          <a:xfrm>
            <a:off x="935050" y="1088950"/>
            <a:ext cx="324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Финальная работа</a:t>
            </a:r>
            <a:endParaRPr sz="2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14" name="Google Shape;11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050" y="9380530"/>
            <a:ext cx="1540504" cy="345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/>
          <p:nvPr/>
        </p:nvSpPr>
        <p:spPr>
          <a:xfrm>
            <a:off x="14414248" y="9300785"/>
            <a:ext cx="3486000" cy="50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0"/>
          <p:cNvSpPr txBox="1"/>
          <p:nvPr/>
        </p:nvSpPr>
        <p:spPr>
          <a:xfrm>
            <a:off x="14407806" y="9345485"/>
            <a:ext cx="34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образовательная платформа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7" name="Google Shape;117;p30"/>
          <p:cNvSpPr txBox="1"/>
          <p:nvPr/>
        </p:nvSpPr>
        <p:spPr>
          <a:xfrm>
            <a:off x="840474" y="7034750"/>
            <a:ext cx="4436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2350" lIns="124750" spcFirstLastPara="1" rIns="124750" wrap="square" tIns="6235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Manrope SemiBold"/>
              <a:buNone/>
            </a:pPr>
            <a:r>
              <a:rPr lang="ru" sz="2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Ваше имя</a:t>
            </a:r>
            <a:endParaRPr b="0" i="0" sz="2800" u="none" cap="none" strike="noStrike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18" name="Google Shape;118;p30"/>
          <p:cNvSpPr txBox="1"/>
          <p:nvPr/>
        </p:nvSpPr>
        <p:spPr>
          <a:xfrm>
            <a:off x="840475" y="7593125"/>
            <a:ext cx="48078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2350" lIns="124750" spcFirstLastPara="1" rIns="124750" wrap="square" tIns="623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Участник/участница  курса </a:t>
            </a:r>
            <a:br>
              <a:rPr lang="ru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ru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«Как продавать на Wildberries»</a:t>
            </a:r>
            <a:endParaRPr b="0" i="0" sz="20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9" name="Google Shape;119;p30"/>
          <p:cNvSpPr txBox="1"/>
          <p:nvPr/>
        </p:nvSpPr>
        <p:spPr>
          <a:xfrm>
            <a:off x="853256" y="2737402"/>
            <a:ext cx="8890500" cy="21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8315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Кейс: план по выходу на Wildberries для (название товара)</a:t>
            </a:r>
            <a:endParaRPr sz="45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/>
        </p:nvSpPr>
        <p:spPr>
          <a:xfrm>
            <a:off x="853256" y="984802"/>
            <a:ext cx="88905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8315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Финальная работа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5" name="Google Shape;125;p31"/>
          <p:cNvSpPr txBox="1"/>
          <p:nvPr/>
        </p:nvSpPr>
        <p:spPr>
          <a:xfrm>
            <a:off x="853250" y="4128300"/>
            <a:ext cx="58473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8315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Структура финальной работы</a:t>
            </a:r>
            <a:endParaRPr sz="3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6" name="Google Shape;126;p31"/>
          <p:cNvSpPr txBox="1"/>
          <p:nvPr/>
        </p:nvSpPr>
        <p:spPr>
          <a:xfrm>
            <a:off x="853250" y="5045800"/>
            <a:ext cx="6515100" cy="3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0" spcFirstLastPara="1" rIns="83150" wrap="square" tIns="415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Раздел 1. Знакомство с проектом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Раздел 2. Оценка товара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Раздел 3. Unit-экономика по товару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Раздел 4. Подготовка контента для карточки товара.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Раздел 5. Рекламное продвижение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Раздел 6. Выводы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" name="Google Shape;127;p31"/>
          <p:cNvSpPr txBox="1"/>
          <p:nvPr/>
        </p:nvSpPr>
        <p:spPr>
          <a:xfrm>
            <a:off x="853250" y="2716457"/>
            <a:ext cx="82788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50" lIns="0" spcFirstLastPara="1" rIns="83150" wrap="square" tIns="4155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Ваша цель — п</a:t>
            </a:r>
            <a:r>
              <a:rPr lang="ru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одготовить дорожную карту (план) выхода вашего товара на Wildberries.</a:t>
            </a:r>
            <a:endParaRPr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" name="Google Shape;128;p31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31"/>
          <p:cNvPicPr preferRelativeResize="0"/>
          <p:nvPr/>
        </p:nvPicPr>
        <p:blipFill rotWithShape="1">
          <a:blip r:embed="rId3">
            <a:alphaModFix/>
          </a:blip>
          <a:srcRect b="11449" l="0" r="0" t="9698"/>
          <a:stretch/>
        </p:blipFill>
        <p:spPr>
          <a:xfrm>
            <a:off x="11704375" y="2608850"/>
            <a:ext cx="5062999" cy="381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1609300" y="1600100"/>
            <a:ext cx="6287100" cy="6287400"/>
          </a:xfrm>
          <a:prstGeom prst="roundRect">
            <a:avLst>
              <a:gd fmla="val 4506" name="adj"/>
            </a:avLst>
          </a:prstGeom>
          <a:noFill/>
          <a:ln>
            <a:noFill/>
          </a:ln>
        </p:spPr>
      </p:pic>
      <p:grpSp>
        <p:nvGrpSpPr>
          <p:cNvPr id="135" name="Google Shape;135;p32"/>
          <p:cNvGrpSpPr/>
          <p:nvPr/>
        </p:nvGrpSpPr>
        <p:grpSpPr>
          <a:xfrm>
            <a:off x="0" y="5999221"/>
            <a:ext cx="2286125" cy="2829643"/>
            <a:chOff x="0" y="6595447"/>
            <a:chExt cx="2513330" cy="3110865"/>
          </a:xfrm>
        </p:grpSpPr>
        <p:sp>
          <p:nvSpPr>
            <p:cNvPr id="136" name="Google Shape;136;p32"/>
            <p:cNvSpPr/>
            <p:nvPr/>
          </p:nvSpPr>
          <p:spPr>
            <a:xfrm>
              <a:off x="0" y="6595447"/>
              <a:ext cx="2513330" cy="3110865"/>
            </a:xfrm>
            <a:custGeom>
              <a:rect b="b" l="l" r="r" t="t"/>
              <a:pathLst>
                <a:path extrusionOk="0" h="3110865" w="2513330">
                  <a:moveTo>
                    <a:pt x="532531" y="59544"/>
                  </a:moveTo>
                  <a:lnTo>
                    <a:pt x="486141" y="73488"/>
                  </a:lnTo>
                  <a:lnTo>
                    <a:pt x="440506" y="88741"/>
                  </a:lnTo>
                  <a:lnTo>
                    <a:pt x="395642" y="105276"/>
                  </a:lnTo>
                  <a:lnTo>
                    <a:pt x="351562" y="123068"/>
                  </a:lnTo>
                  <a:lnTo>
                    <a:pt x="308282" y="142088"/>
                  </a:lnTo>
                  <a:lnTo>
                    <a:pt x="265816" y="162312"/>
                  </a:lnTo>
                  <a:lnTo>
                    <a:pt x="224179" y="183712"/>
                  </a:lnTo>
                  <a:lnTo>
                    <a:pt x="183387" y="206261"/>
                  </a:lnTo>
                  <a:lnTo>
                    <a:pt x="143453" y="229934"/>
                  </a:lnTo>
                  <a:lnTo>
                    <a:pt x="104393" y="254703"/>
                  </a:lnTo>
                  <a:lnTo>
                    <a:pt x="66222" y="280542"/>
                  </a:lnTo>
                  <a:lnTo>
                    <a:pt x="28954" y="307424"/>
                  </a:lnTo>
                  <a:lnTo>
                    <a:pt x="0" y="2780783"/>
                  </a:lnTo>
                  <a:lnTo>
                    <a:pt x="29748" y="2803533"/>
                  </a:lnTo>
                  <a:lnTo>
                    <a:pt x="66355" y="2829887"/>
                  </a:lnTo>
                  <a:lnTo>
                    <a:pt x="103687" y="2855160"/>
                  </a:lnTo>
                  <a:lnTo>
                    <a:pt x="141717" y="2879338"/>
                  </a:lnTo>
                  <a:lnTo>
                    <a:pt x="180419" y="2902404"/>
                  </a:lnTo>
                  <a:lnTo>
                    <a:pt x="219766" y="2924345"/>
                  </a:lnTo>
                  <a:lnTo>
                    <a:pt x="259731" y="2945146"/>
                  </a:lnTo>
                  <a:lnTo>
                    <a:pt x="300288" y="2964792"/>
                  </a:lnTo>
                  <a:lnTo>
                    <a:pt x="341411" y="2983268"/>
                  </a:lnTo>
                  <a:lnTo>
                    <a:pt x="383072" y="3000559"/>
                  </a:lnTo>
                  <a:lnTo>
                    <a:pt x="425246" y="3016651"/>
                  </a:lnTo>
                  <a:lnTo>
                    <a:pt x="467905" y="3031528"/>
                  </a:lnTo>
                  <a:lnTo>
                    <a:pt x="511023" y="3045176"/>
                  </a:lnTo>
                  <a:lnTo>
                    <a:pt x="554574" y="3057580"/>
                  </a:lnTo>
                  <a:lnTo>
                    <a:pt x="598530" y="3068725"/>
                  </a:lnTo>
                  <a:lnTo>
                    <a:pt x="642866" y="3078597"/>
                  </a:lnTo>
                  <a:lnTo>
                    <a:pt x="687555" y="3087180"/>
                  </a:lnTo>
                  <a:lnTo>
                    <a:pt x="732570" y="3094460"/>
                  </a:lnTo>
                  <a:lnTo>
                    <a:pt x="777885" y="3100423"/>
                  </a:lnTo>
                  <a:lnTo>
                    <a:pt x="823473" y="3105052"/>
                  </a:lnTo>
                  <a:lnTo>
                    <a:pt x="869308" y="3108333"/>
                  </a:lnTo>
                  <a:lnTo>
                    <a:pt x="915363" y="3110252"/>
                  </a:lnTo>
                  <a:lnTo>
                    <a:pt x="961611" y="3110794"/>
                  </a:lnTo>
                  <a:lnTo>
                    <a:pt x="1008026" y="3109944"/>
                  </a:lnTo>
                  <a:lnTo>
                    <a:pt x="1054581" y="3107687"/>
                  </a:lnTo>
                  <a:lnTo>
                    <a:pt x="1101250" y="3104008"/>
                  </a:lnTo>
                  <a:lnTo>
                    <a:pt x="1148007" y="3098893"/>
                  </a:lnTo>
                  <a:lnTo>
                    <a:pt x="1194824" y="3092326"/>
                  </a:lnTo>
                  <a:lnTo>
                    <a:pt x="1241675" y="3084293"/>
                  </a:lnTo>
                  <a:lnTo>
                    <a:pt x="1288534" y="3074779"/>
                  </a:lnTo>
                  <a:lnTo>
                    <a:pt x="1335373" y="3063770"/>
                  </a:lnTo>
                  <a:lnTo>
                    <a:pt x="1382168" y="3051249"/>
                  </a:lnTo>
                  <a:lnTo>
                    <a:pt x="1428557" y="3037306"/>
                  </a:lnTo>
                  <a:lnTo>
                    <a:pt x="1474192" y="3022053"/>
                  </a:lnTo>
                  <a:lnTo>
                    <a:pt x="1519057" y="3005517"/>
                  </a:lnTo>
                  <a:lnTo>
                    <a:pt x="1563136" y="2987726"/>
                  </a:lnTo>
                  <a:lnTo>
                    <a:pt x="1606417" y="2968705"/>
                  </a:lnTo>
                  <a:lnTo>
                    <a:pt x="1648882" y="2948482"/>
                  </a:lnTo>
                  <a:lnTo>
                    <a:pt x="1690519" y="2927082"/>
                  </a:lnTo>
                  <a:lnTo>
                    <a:pt x="1731311" y="2904533"/>
                  </a:lnTo>
                  <a:lnTo>
                    <a:pt x="1771245" y="2880860"/>
                  </a:lnTo>
                  <a:lnTo>
                    <a:pt x="1810305" y="2856091"/>
                  </a:lnTo>
                  <a:lnTo>
                    <a:pt x="1848476" y="2830252"/>
                  </a:lnTo>
                  <a:lnTo>
                    <a:pt x="1885744" y="2803369"/>
                  </a:lnTo>
                  <a:lnTo>
                    <a:pt x="1922094" y="2775470"/>
                  </a:lnTo>
                  <a:lnTo>
                    <a:pt x="1957511" y="2746580"/>
                  </a:lnTo>
                  <a:lnTo>
                    <a:pt x="1991981" y="2716727"/>
                  </a:lnTo>
                  <a:lnTo>
                    <a:pt x="2025487" y="2685936"/>
                  </a:lnTo>
                  <a:lnTo>
                    <a:pt x="2058017" y="2654235"/>
                  </a:lnTo>
                  <a:lnTo>
                    <a:pt x="2089554" y="2621649"/>
                  </a:lnTo>
                  <a:lnTo>
                    <a:pt x="2120084" y="2588206"/>
                  </a:lnTo>
                  <a:lnTo>
                    <a:pt x="2149593" y="2553932"/>
                  </a:lnTo>
                  <a:lnTo>
                    <a:pt x="2178065" y="2518854"/>
                  </a:lnTo>
                  <a:lnTo>
                    <a:pt x="2205485" y="2482998"/>
                  </a:lnTo>
                  <a:lnTo>
                    <a:pt x="2231839" y="2446391"/>
                  </a:lnTo>
                  <a:lnTo>
                    <a:pt x="2257112" y="2409059"/>
                  </a:lnTo>
                  <a:lnTo>
                    <a:pt x="2281290" y="2371029"/>
                  </a:lnTo>
                  <a:lnTo>
                    <a:pt x="2304356" y="2332327"/>
                  </a:lnTo>
                  <a:lnTo>
                    <a:pt x="2326298" y="2292980"/>
                  </a:lnTo>
                  <a:lnTo>
                    <a:pt x="2347098" y="2253015"/>
                  </a:lnTo>
                  <a:lnTo>
                    <a:pt x="2366744" y="2212458"/>
                  </a:lnTo>
                  <a:lnTo>
                    <a:pt x="2385220" y="2171335"/>
                  </a:lnTo>
                  <a:lnTo>
                    <a:pt x="2402511" y="2129674"/>
                  </a:lnTo>
                  <a:lnTo>
                    <a:pt x="2418603" y="2087500"/>
                  </a:lnTo>
                  <a:lnTo>
                    <a:pt x="2433480" y="2044841"/>
                  </a:lnTo>
                  <a:lnTo>
                    <a:pt x="2447128" y="2001723"/>
                  </a:lnTo>
                  <a:lnTo>
                    <a:pt x="2459532" y="1958172"/>
                  </a:lnTo>
                  <a:lnTo>
                    <a:pt x="2470678" y="1914216"/>
                  </a:lnTo>
                  <a:lnTo>
                    <a:pt x="2480549" y="1869880"/>
                  </a:lnTo>
                  <a:lnTo>
                    <a:pt x="2489133" y="1825191"/>
                  </a:lnTo>
                  <a:lnTo>
                    <a:pt x="2496413" y="1780176"/>
                  </a:lnTo>
                  <a:lnTo>
                    <a:pt x="2502375" y="1734861"/>
                  </a:lnTo>
                  <a:lnTo>
                    <a:pt x="2507004" y="1689273"/>
                  </a:lnTo>
                  <a:lnTo>
                    <a:pt x="2510286" y="1643438"/>
                  </a:lnTo>
                  <a:lnTo>
                    <a:pt x="2512205" y="1597383"/>
                  </a:lnTo>
                  <a:lnTo>
                    <a:pt x="2512747" y="1551135"/>
                  </a:lnTo>
                  <a:lnTo>
                    <a:pt x="2511896" y="1504720"/>
                  </a:lnTo>
                  <a:lnTo>
                    <a:pt x="2509639" y="1458165"/>
                  </a:lnTo>
                  <a:lnTo>
                    <a:pt x="2505960" y="1411496"/>
                  </a:lnTo>
                  <a:lnTo>
                    <a:pt x="2500845" y="1364739"/>
                  </a:lnTo>
                  <a:lnTo>
                    <a:pt x="2494278" y="1317922"/>
                  </a:lnTo>
                  <a:lnTo>
                    <a:pt x="2486245" y="1271071"/>
                  </a:lnTo>
                  <a:lnTo>
                    <a:pt x="2476731" y="1224212"/>
                  </a:lnTo>
                  <a:lnTo>
                    <a:pt x="2465722" y="1177373"/>
                  </a:lnTo>
                  <a:lnTo>
                    <a:pt x="2453202" y="1130578"/>
                  </a:lnTo>
                  <a:lnTo>
                    <a:pt x="2439258" y="1084189"/>
                  </a:lnTo>
                  <a:lnTo>
                    <a:pt x="2424005" y="1038554"/>
                  </a:lnTo>
                  <a:lnTo>
                    <a:pt x="2407470" y="993689"/>
                  </a:lnTo>
                  <a:lnTo>
                    <a:pt x="2389678" y="949610"/>
                  </a:lnTo>
                  <a:lnTo>
                    <a:pt x="2370658" y="906329"/>
                  </a:lnTo>
                  <a:lnTo>
                    <a:pt x="2350434" y="863864"/>
                  </a:lnTo>
                  <a:lnTo>
                    <a:pt x="2329034" y="822227"/>
                  </a:lnTo>
                  <a:lnTo>
                    <a:pt x="2306485" y="781435"/>
                  </a:lnTo>
                  <a:lnTo>
                    <a:pt x="2282812" y="741501"/>
                  </a:lnTo>
                  <a:lnTo>
                    <a:pt x="2258043" y="702441"/>
                  </a:lnTo>
                  <a:lnTo>
                    <a:pt x="2232204" y="664270"/>
                  </a:lnTo>
                  <a:lnTo>
                    <a:pt x="2205322" y="627002"/>
                  </a:lnTo>
                  <a:lnTo>
                    <a:pt x="2177422" y="590652"/>
                  </a:lnTo>
                  <a:lnTo>
                    <a:pt x="2148532" y="555235"/>
                  </a:lnTo>
                  <a:lnTo>
                    <a:pt x="2118679" y="520765"/>
                  </a:lnTo>
                  <a:lnTo>
                    <a:pt x="2087888" y="487259"/>
                  </a:lnTo>
                  <a:lnTo>
                    <a:pt x="2056187" y="454729"/>
                  </a:lnTo>
                  <a:lnTo>
                    <a:pt x="2023601" y="423192"/>
                  </a:lnTo>
                  <a:lnTo>
                    <a:pt x="1990159" y="392662"/>
                  </a:lnTo>
                  <a:lnTo>
                    <a:pt x="1955885" y="363153"/>
                  </a:lnTo>
                  <a:lnTo>
                    <a:pt x="1920806" y="334681"/>
                  </a:lnTo>
                  <a:lnTo>
                    <a:pt x="1884950" y="307261"/>
                  </a:lnTo>
                  <a:lnTo>
                    <a:pt x="1848343" y="280907"/>
                  </a:lnTo>
                  <a:lnTo>
                    <a:pt x="1811011" y="255634"/>
                  </a:lnTo>
                  <a:lnTo>
                    <a:pt x="1772981" y="231456"/>
                  </a:lnTo>
                  <a:lnTo>
                    <a:pt x="1734279" y="208390"/>
                  </a:lnTo>
                  <a:lnTo>
                    <a:pt x="1694932" y="186448"/>
                  </a:lnTo>
                  <a:lnTo>
                    <a:pt x="1654967" y="165648"/>
                  </a:lnTo>
                  <a:lnTo>
                    <a:pt x="1614410" y="146002"/>
                  </a:lnTo>
                  <a:lnTo>
                    <a:pt x="1573287" y="127526"/>
                  </a:lnTo>
                  <a:lnTo>
                    <a:pt x="1531626" y="110235"/>
                  </a:lnTo>
                  <a:lnTo>
                    <a:pt x="1489453" y="94143"/>
                  </a:lnTo>
                  <a:lnTo>
                    <a:pt x="1446794" y="79266"/>
                  </a:lnTo>
                  <a:lnTo>
                    <a:pt x="1403675" y="65618"/>
                  </a:lnTo>
                  <a:lnTo>
                    <a:pt x="1360125" y="53214"/>
                  </a:lnTo>
                  <a:lnTo>
                    <a:pt x="1316168" y="42068"/>
                  </a:lnTo>
                  <a:lnTo>
                    <a:pt x="1271832" y="32197"/>
                  </a:lnTo>
                  <a:lnTo>
                    <a:pt x="1227143" y="23613"/>
                  </a:lnTo>
                  <a:lnTo>
                    <a:pt x="1182128" y="16333"/>
                  </a:lnTo>
                  <a:lnTo>
                    <a:pt x="1136813" y="10371"/>
                  </a:lnTo>
                  <a:lnTo>
                    <a:pt x="1091225" y="5742"/>
                  </a:lnTo>
                  <a:lnTo>
                    <a:pt x="1045390" y="2460"/>
                  </a:lnTo>
                  <a:lnTo>
                    <a:pt x="999336" y="541"/>
                  </a:lnTo>
                  <a:lnTo>
                    <a:pt x="953087" y="0"/>
                  </a:lnTo>
                  <a:lnTo>
                    <a:pt x="906672" y="850"/>
                  </a:lnTo>
                  <a:lnTo>
                    <a:pt x="860117" y="3107"/>
                  </a:lnTo>
                  <a:lnTo>
                    <a:pt x="813448" y="6786"/>
                  </a:lnTo>
                  <a:lnTo>
                    <a:pt x="766691" y="11901"/>
                  </a:lnTo>
                  <a:lnTo>
                    <a:pt x="719874" y="18468"/>
                  </a:lnTo>
                  <a:lnTo>
                    <a:pt x="673023" y="26501"/>
                  </a:lnTo>
                  <a:lnTo>
                    <a:pt x="626164" y="36015"/>
                  </a:lnTo>
                  <a:lnTo>
                    <a:pt x="579325" y="47024"/>
                  </a:lnTo>
                  <a:lnTo>
                    <a:pt x="532531" y="59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37" name="Google Shape;137;p32"/>
            <p:cNvSpPr/>
            <p:nvPr/>
          </p:nvSpPr>
          <p:spPr>
            <a:xfrm>
              <a:off x="0" y="7057980"/>
              <a:ext cx="2102485" cy="2174240"/>
            </a:xfrm>
            <a:custGeom>
              <a:rect b="b" l="l" r="r" t="t"/>
              <a:pathLst>
                <a:path extrusionOk="0" h="2174240" w="2102485">
                  <a:moveTo>
                    <a:pt x="2102205" y="802754"/>
                  </a:moveTo>
                  <a:lnTo>
                    <a:pt x="2081796" y="730897"/>
                  </a:lnTo>
                  <a:lnTo>
                    <a:pt x="1043266" y="1025842"/>
                  </a:lnTo>
                  <a:lnTo>
                    <a:pt x="1578368" y="116103"/>
                  </a:lnTo>
                  <a:lnTo>
                    <a:pt x="1512316" y="81229"/>
                  </a:lnTo>
                  <a:lnTo>
                    <a:pt x="976541" y="992111"/>
                  </a:lnTo>
                  <a:lnTo>
                    <a:pt x="694804" y="0"/>
                  </a:lnTo>
                  <a:lnTo>
                    <a:pt x="622960" y="20408"/>
                  </a:lnTo>
                  <a:lnTo>
                    <a:pt x="904875" y="1013129"/>
                  </a:lnTo>
                  <a:lnTo>
                    <a:pt x="0" y="535470"/>
                  </a:lnTo>
                  <a:lnTo>
                    <a:pt x="0" y="619848"/>
                  </a:lnTo>
                  <a:lnTo>
                    <a:pt x="865035" y="1076464"/>
                  </a:lnTo>
                  <a:lnTo>
                    <a:pt x="0" y="1322120"/>
                  </a:lnTo>
                  <a:lnTo>
                    <a:pt x="0" y="1399768"/>
                  </a:lnTo>
                  <a:lnTo>
                    <a:pt x="884504" y="1148588"/>
                  </a:lnTo>
                  <a:lnTo>
                    <a:pt x="350177" y="2057019"/>
                  </a:lnTo>
                  <a:lnTo>
                    <a:pt x="416229" y="2091893"/>
                  </a:lnTo>
                  <a:lnTo>
                    <a:pt x="952360" y="1180388"/>
                  </a:lnTo>
                  <a:lnTo>
                    <a:pt x="1234605" y="2174125"/>
                  </a:lnTo>
                  <a:lnTo>
                    <a:pt x="1306461" y="2153729"/>
                  </a:lnTo>
                  <a:lnTo>
                    <a:pt x="1024394" y="1160589"/>
                  </a:lnTo>
                  <a:lnTo>
                    <a:pt x="1958835" y="1653819"/>
                  </a:lnTo>
                  <a:lnTo>
                    <a:pt x="1996694" y="1589443"/>
                  </a:lnTo>
                  <a:lnTo>
                    <a:pt x="1064602" y="1097432"/>
                  </a:lnTo>
                  <a:lnTo>
                    <a:pt x="2102205" y="8027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38" name="Google Shape;138;p32"/>
          <p:cNvSpPr/>
          <p:nvPr/>
        </p:nvSpPr>
        <p:spPr>
          <a:xfrm>
            <a:off x="13720963" y="0"/>
            <a:ext cx="4242574" cy="2634996"/>
          </a:xfrm>
          <a:custGeom>
            <a:rect b="b" l="l" r="r" t="t"/>
            <a:pathLst>
              <a:path extrusionOk="0" h="2895600" w="4662169">
                <a:moveTo>
                  <a:pt x="24335" y="0"/>
                </a:moveTo>
                <a:lnTo>
                  <a:pt x="11827" y="67087"/>
                </a:lnTo>
                <a:lnTo>
                  <a:pt x="6069" y="111631"/>
                </a:lnTo>
                <a:lnTo>
                  <a:pt x="2164" y="156461"/>
                </a:lnTo>
                <a:lnTo>
                  <a:pt x="134" y="201518"/>
                </a:lnTo>
                <a:lnTo>
                  <a:pt x="0" y="246743"/>
                </a:lnTo>
                <a:lnTo>
                  <a:pt x="1780" y="292079"/>
                </a:lnTo>
                <a:lnTo>
                  <a:pt x="5497" y="337466"/>
                </a:lnTo>
                <a:lnTo>
                  <a:pt x="11170" y="382846"/>
                </a:lnTo>
                <a:lnTo>
                  <a:pt x="18820" y="428160"/>
                </a:lnTo>
                <a:lnTo>
                  <a:pt x="28466" y="473350"/>
                </a:lnTo>
                <a:lnTo>
                  <a:pt x="40131" y="518358"/>
                </a:lnTo>
                <a:lnTo>
                  <a:pt x="53833" y="563124"/>
                </a:lnTo>
                <a:lnTo>
                  <a:pt x="69593" y="607591"/>
                </a:lnTo>
                <a:lnTo>
                  <a:pt x="87432" y="651700"/>
                </a:lnTo>
                <a:lnTo>
                  <a:pt x="107370" y="695392"/>
                </a:lnTo>
                <a:lnTo>
                  <a:pt x="131054" y="741602"/>
                </a:lnTo>
                <a:lnTo>
                  <a:pt x="156641" y="786189"/>
                </a:lnTo>
                <a:lnTo>
                  <a:pt x="184057" y="829127"/>
                </a:lnTo>
                <a:lnTo>
                  <a:pt x="213227" y="870392"/>
                </a:lnTo>
                <a:lnTo>
                  <a:pt x="244078" y="909957"/>
                </a:lnTo>
                <a:lnTo>
                  <a:pt x="276536" y="947795"/>
                </a:lnTo>
                <a:lnTo>
                  <a:pt x="310526" y="983883"/>
                </a:lnTo>
                <a:lnTo>
                  <a:pt x="345975" y="1018193"/>
                </a:lnTo>
                <a:lnTo>
                  <a:pt x="382808" y="1050700"/>
                </a:lnTo>
                <a:lnTo>
                  <a:pt x="420952" y="1081377"/>
                </a:lnTo>
                <a:lnTo>
                  <a:pt x="460332" y="1110200"/>
                </a:lnTo>
                <a:lnTo>
                  <a:pt x="500875" y="1137143"/>
                </a:lnTo>
                <a:lnTo>
                  <a:pt x="542506" y="1162179"/>
                </a:lnTo>
                <a:lnTo>
                  <a:pt x="585151" y="1185283"/>
                </a:lnTo>
                <a:lnTo>
                  <a:pt x="628737" y="1206428"/>
                </a:lnTo>
                <a:lnTo>
                  <a:pt x="673189" y="1225590"/>
                </a:lnTo>
                <a:lnTo>
                  <a:pt x="718433" y="1242743"/>
                </a:lnTo>
                <a:lnTo>
                  <a:pt x="764395" y="1257859"/>
                </a:lnTo>
                <a:lnTo>
                  <a:pt x="811001" y="1270915"/>
                </a:lnTo>
                <a:lnTo>
                  <a:pt x="858178" y="1281883"/>
                </a:lnTo>
                <a:lnTo>
                  <a:pt x="905850" y="1290739"/>
                </a:lnTo>
                <a:lnTo>
                  <a:pt x="883159" y="1333583"/>
                </a:lnTo>
                <a:lnTo>
                  <a:pt x="862431" y="1377351"/>
                </a:lnTo>
                <a:lnTo>
                  <a:pt x="843692" y="1421970"/>
                </a:lnTo>
                <a:lnTo>
                  <a:pt x="826967" y="1467365"/>
                </a:lnTo>
                <a:lnTo>
                  <a:pt x="812283" y="1513463"/>
                </a:lnTo>
                <a:lnTo>
                  <a:pt x="799665" y="1560189"/>
                </a:lnTo>
                <a:lnTo>
                  <a:pt x="789139" y="1607470"/>
                </a:lnTo>
                <a:lnTo>
                  <a:pt x="780730" y="1655231"/>
                </a:lnTo>
                <a:lnTo>
                  <a:pt x="774465" y="1703398"/>
                </a:lnTo>
                <a:lnTo>
                  <a:pt x="770370" y="1751898"/>
                </a:lnTo>
                <a:lnTo>
                  <a:pt x="768469" y="1800656"/>
                </a:lnTo>
                <a:lnTo>
                  <a:pt x="768790" y="1849599"/>
                </a:lnTo>
                <a:lnTo>
                  <a:pt x="771357" y="1898652"/>
                </a:lnTo>
                <a:lnTo>
                  <a:pt x="776197" y="1947741"/>
                </a:lnTo>
                <a:lnTo>
                  <a:pt x="783335" y="1996793"/>
                </a:lnTo>
                <a:lnTo>
                  <a:pt x="792797" y="2045733"/>
                </a:lnTo>
                <a:lnTo>
                  <a:pt x="804609" y="2094487"/>
                </a:lnTo>
                <a:lnTo>
                  <a:pt x="818797" y="2142982"/>
                </a:lnTo>
                <a:lnTo>
                  <a:pt x="835387" y="2191143"/>
                </a:lnTo>
                <a:lnTo>
                  <a:pt x="854404" y="2238896"/>
                </a:lnTo>
                <a:lnTo>
                  <a:pt x="875874" y="2286168"/>
                </a:lnTo>
                <a:lnTo>
                  <a:pt x="897703" y="2328946"/>
                </a:lnTo>
                <a:lnTo>
                  <a:pt x="921164" y="2370340"/>
                </a:lnTo>
                <a:lnTo>
                  <a:pt x="946197" y="2410327"/>
                </a:lnTo>
                <a:lnTo>
                  <a:pt x="972745" y="2448889"/>
                </a:lnTo>
                <a:lnTo>
                  <a:pt x="1000748" y="2486005"/>
                </a:lnTo>
                <a:lnTo>
                  <a:pt x="1030149" y="2521653"/>
                </a:lnTo>
                <a:lnTo>
                  <a:pt x="1060888" y="2555815"/>
                </a:lnTo>
                <a:lnTo>
                  <a:pt x="1092907" y="2588469"/>
                </a:lnTo>
                <a:lnTo>
                  <a:pt x="1126148" y="2619595"/>
                </a:lnTo>
                <a:lnTo>
                  <a:pt x="1160552" y="2649172"/>
                </a:lnTo>
                <a:lnTo>
                  <a:pt x="1196061" y="2677181"/>
                </a:lnTo>
                <a:lnTo>
                  <a:pt x="1232616" y="2703601"/>
                </a:lnTo>
                <a:lnTo>
                  <a:pt x="1270158" y="2728411"/>
                </a:lnTo>
                <a:lnTo>
                  <a:pt x="1308630" y="2751591"/>
                </a:lnTo>
                <a:lnTo>
                  <a:pt x="1347972" y="2773121"/>
                </a:lnTo>
                <a:lnTo>
                  <a:pt x="1388126" y="2792980"/>
                </a:lnTo>
                <a:lnTo>
                  <a:pt x="1429034" y="2811148"/>
                </a:lnTo>
                <a:lnTo>
                  <a:pt x="1470636" y="2827604"/>
                </a:lnTo>
                <a:lnTo>
                  <a:pt x="1512876" y="2842328"/>
                </a:lnTo>
                <a:lnTo>
                  <a:pt x="1555693" y="2855300"/>
                </a:lnTo>
                <a:lnTo>
                  <a:pt x="1599030" y="2866500"/>
                </a:lnTo>
                <a:lnTo>
                  <a:pt x="1642828" y="2875906"/>
                </a:lnTo>
                <a:lnTo>
                  <a:pt x="1687029" y="2883499"/>
                </a:lnTo>
                <a:lnTo>
                  <a:pt x="1731573" y="2889258"/>
                </a:lnTo>
                <a:lnTo>
                  <a:pt x="1776403" y="2893162"/>
                </a:lnTo>
                <a:lnTo>
                  <a:pt x="1821460" y="2895192"/>
                </a:lnTo>
                <a:lnTo>
                  <a:pt x="1866686" y="2895327"/>
                </a:lnTo>
                <a:lnTo>
                  <a:pt x="1912021" y="2893546"/>
                </a:lnTo>
                <a:lnTo>
                  <a:pt x="1957408" y="2889829"/>
                </a:lnTo>
                <a:lnTo>
                  <a:pt x="2002788" y="2884156"/>
                </a:lnTo>
                <a:lnTo>
                  <a:pt x="2048102" y="2876506"/>
                </a:lnTo>
                <a:lnTo>
                  <a:pt x="2093292" y="2866860"/>
                </a:lnTo>
                <a:lnTo>
                  <a:pt x="2138300" y="2855195"/>
                </a:lnTo>
                <a:lnTo>
                  <a:pt x="2183066" y="2841493"/>
                </a:lnTo>
                <a:lnTo>
                  <a:pt x="2227533" y="2825733"/>
                </a:lnTo>
                <a:lnTo>
                  <a:pt x="2271642" y="2807894"/>
                </a:lnTo>
                <a:lnTo>
                  <a:pt x="2315334" y="2787956"/>
                </a:lnTo>
                <a:lnTo>
                  <a:pt x="2360226" y="2764986"/>
                </a:lnTo>
                <a:lnTo>
                  <a:pt x="2403588" y="2740221"/>
                </a:lnTo>
                <a:lnTo>
                  <a:pt x="2445398" y="2713727"/>
                </a:lnTo>
                <a:lnTo>
                  <a:pt x="2485733" y="2685494"/>
                </a:lnTo>
                <a:lnTo>
                  <a:pt x="2524344" y="2655759"/>
                </a:lnTo>
                <a:lnTo>
                  <a:pt x="2561338" y="2624495"/>
                </a:lnTo>
                <a:lnTo>
                  <a:pt x="2596689" y="2591773"/>
                </a:lnTo>
                <a:lnTo>
                  <a:pt x="2630372" y="2557660"/>
                </a:lnTo>
                <a:lnTo>
                  <a:pt x="2662362" y="2522224"/>
                </a:lnTo>
                <a:lnTo>
                  <a:pt x="2692636" y="2485535"/>
                </a:lnTo>
                <a:lnTo>
                  <a:pt x="2721169" y="2447659"/>
                </a:lnTo>
                <a:lnTo>
                  <a:pt x="2747938" y="2408665"/>
                </a:lnTo>
                <a:lnTo>
                  <a:pt x="2772918" y="2368619"/>
                </a:lnTo>
                <a:lnTo>
                  <a:pt x="2796086" y="2327591"/>
                </a:lnTo>
                <a:lnTo>
                  <a:pt x="2817419" y="2285649"/>
                </a:lnTo>
                <a:lnTo>
                  <a:pt x="2836892" y="2242858"/>
                </a:lnTo>
                <a:lnTo>
                  <a:pt x="2854482" y="2199289"/>
                </a:lnTo>
                <a:lnTo>
                  <a:pt x="2870166" y="2155008"/>
                </a:lnTo>
                <a:lnTo>
                  <a:pt x="2883919" y="2110083"/>
                </a:lnTo>
                <a:lnTo>
                  <a:pt x="2895718" y="2064582"/>
                </a:lnTo>
                <a:lnTo>
                  <a:pt x="2905539" y="2018572"/>
                </a:lnTo>
                <a:lnTo>
                  <a:pt x="2913359" y="1972122"/>
                </a:lnTo>
                <a:lnTo>
                  <a:pt x="2919154" y="1925300"/>
                </a:lnTo>
                <a:lnTo>
                  <a:pt x="2922900" y="1878172"/>
                </a:lnTo>
                <a:lnTo>
                  <a:pt x="2924574" y="1830808"/>
                </a:lnTo>
                <a:lnTo>
                  <a:pt x="4662072" y="991552"/>
                </a:lnTo>
                <a:lnTo>
                  <a:pt x="4660392" y="912436"/>
                </a:lnTo>
                <a:lnTo>
                  <a:pt x="4656675" y="867049"/>
                </a:lnTo>
                <a:lnTo>
                  <a:pt x="4651002" y="821669"/>
                </a:lnTo>
                <a:lnTo>
                  <a:pt x="4643353" y="776355"/>
                </a:lnTo>
                <a:lnTo>
                  <a:pt x="4633706" y="731164"/>
                </a:lnTo>
                <a:lnTo>
                  <a:pt x="4622042" y="686157"/>
                </a:lnTo>
                <a:lnTo>
                  <a:pt x="4608340" y="641390"/>
                </a:lnTo>
                <a:lnTo>
                  <a:pt x="4592579" y="596923"/>
                </a:lnTo>
                <a:lnTo>
                  <a:pt x="4574740" y="552814"/>
                </a:lnTo>
                <a:lnTo>
                  <a:pt x="4554802" y="509122"/>
                </a:lnTo>
                <a:lnTo>
                  <a:pt x="4531119" y="462915"/>
                </a:lnTo>
                <a:lnTo>
                  <a:pt x="4505534" y="418330"/>
                </a:lnTo>
                <a:lnTo>
                  <a:pt x="4478120" y="375394"/>
                </a:lnTo>
                <a:lnTo>
                  <a:pt x="4448951" y="334131"/>
                </a:lnTo>
                <a:lnTo>
                  <a:pt x="4418102" y="294568"/>
                </a:lnTo>
                <a:lnTo>
                  <a:pt x="4385647" y="256731"/>
                </a:lnTo>
                <a:lnTo>
                  <a:pt x="4351659" y="220645"/>
                </a:lnTo>
                <a:lnTo>
                  <a:pt x="4316212" y="186336"/>
                </a:lnTo>
                <a:lnTo>
                  <a:pt x="4279381" y="153830"/>
                </a:lnTo>
                <a:lnTo>
                  <a:pt x="4241240" y="123153"/>
                </a:lnTo>
                <a:lnTo>
                  <a:pt x="4201863" y="94330"/>
                </a:lnTo>
                <a:lnTo>
                  <a:pt x="4161323" y="67388"/>
                </a:lnTo>
                <a:lnTo>
                  <a:pt x="4119695" y="42352"/>
                </a:lnTo>
                <a:lnTo>
                  <a:pt x="4077052" y="19248"/>
                </a:lnTo>
                <a:lnTo>
                  <a:pt x="4037381" y="0"/>
                </a:lnTo>
                <a:lnTo>
                  <a:pt x="24335" y="0"/>
                </a:lnTo>
                <a:close/>
              </a:path>
              <a:path extrusionOk="0" h="2895600" w="4662169">
                <a:moveTo>
                  <a:pt x="4662072" y="991552"/>
                </a:moveTo>
                <a:lnTo>
                  <a:pt x="2924574" y="1830808"/>
                </a:lnTo>
                <a:lnTo>
                  <a:pt x="2962718" y="1858941"/>
                </a:lnTo>
                <a:lnTo>
                  <a:pt x="3001965" y="1885304"/>
                </a:lnTo>
                <a:lnTo>
                  <a:pt x="3042247" y="1909872"/>
                </a:lnTo>
                <a:lnTo>
                  <a:pt x="3083496" y="1932622"/>
                </a:lnTo>
                <a:lnTo>
                  <a:pt x="3125843" y="1953618"/>
                </a:lnTo>
                <a:lnTo>
                  <a:pt x="3168625" y="1972574"/>
                </a:lnTo>
                <a:lnTo>
                  <a:pt x="3212368" y="1989728"/>
                </a:lnTo>
                <a:lnTo>
                  <a:pt x="3256808" y="2004970"/>
                </a:lnTo>
                <a:lnTo>
                  <a:pt x="3301877" y="2018275"/>
                </a:lnTo>
                <a:lnTo>
                  <a:pt x="3347506" y="2029621"/>
                </a:lnTo>
                <a:lnTo>
                  <a:pt x="3393628" y="2038983"/>
                </a:lnTo>
                <a:lnTo>
                  <a:pt x="3440175" y="2046338"/>
                </a:lnTo>
                <a:lnTo>
                  <a:pt x="3487080" y="2051662"/>
                </a:lnTo>
                <a:lnTo>
                  <a:pt x="3534275" y="2054931"/>
                </a:lnTo>
                <a:lnTo>
                  <a:pt x="3581692" y="2056123"/>
                </a:lnTo>
                <a:lnTo>
                  <a:pt x="3629264" y="2055212"/>
                </a:lnTo>
                <a:lnTo>
                  <a:pt x="3676924" y="2052175"/>
                </a:lnTo>
                <a:lnTo>
                  <a:pt x="3724604" y="2046988"/>
                </a:lnTo>
                <a:lnTo>
                  <a:pt x="3772239" y="2039627"/>
                </a:lnTo>
                <a:lnTo>
                  <a:pt x="3819763" y="2030067"/>
                </a:lnTo>
                <a:lnTo>
                  <a:pt x="3866957" y="2018328"/>
                </a:lnTo>
                <a:lnTo>
                  <a:pt x="3914020" y="2004315"/>
                </a:lnTo>
                <a:lnTo>
                  <a:pt x="3960763" y="1988036"/>
                </a:lnTo>
                <a:lnTo>
                  <a:pt x="4007116" y="1969466"/>
                </a:lnTo>
                <a:lnTo>
                  <a:pt x="4053014" y="1948583"/>
                </a:lnTo>
                <a:lnTo>
                  <a:pt x="4095793" y="1926753"/>
                </a:lnTo>
                <a:lnTo>
                  <a:pt x="4137186" y="1903292"/>
                </a:lnTo>
                <a:lnTo>
                  <a:pt x="4177174" y="1878259"/>
                </a:lnTo>
                <a:lnTo>
                  <a:pt x="4215736" y="1851711"/>
                </a:lnTo>
                <a:lnTo>
                  <a:pt x="4252851" y="1823708"/>
                </a:lnTo>
                <a:lnTo>
                  <a:pt x="4288500" y="1794308"/>
                </a:lnTo>
                <a:lnTo>
                  <a:pt x="4322661" y="1763568"/>
                </a:lnTo>
                <a:lnTo>
                  <a:pt x="4355315" y="1731549"/>
                </a:lnTo>
                <a:lnTo>
                  <a:pt x="4386441" y="1698308"/>
                </a:lnTo>
                <a:lnTo>
                  <a:pt x="4416018" y="1663904"/>
                </a:lnTo>
                <a:lnTo>
                  <a:pt x="4444027" y="1628395"/>
                </a:lnTo>
                <a:lnTo>
                  <a:pt x="4470447" y="1591841"/>
                </a:lnTo>
                <a:lnTo>
                  <a:pt x="4495257" y="1554298"/>
                </a:lnTo>
                <a:lnTo>
                  <a:pt x="4518437" y="1515827"/>
                </a:lnTo>
                <a:lnTo>
                  <a:pt x="4539967" y="1476485"/>
                </a:lnTo>
                <a:lnTo>
                  <a:pt x="4559826" y="1436330"/>
                </a:lnTo>
                <a:lnTo>
                  <a:pt x="4577994" y="1395423"/>
                </a:lnTo>
                <a:lnTo>
                  <a:pt x="4594450" y="1353820"/>
                </a:lnTo>
                <a:lnTo>
                  <a:pt x="4609175" y="1311581"/>
                </a:lnTo>
                <a:lnTo>
                  <a:pt x="4622147" y="1268763"/>
                </a:lnTo>
                <a:lnTo>
                  <a:pt x="4633385" y="1225244"/>
                </a:lnTo>
                <a:lnTo>
                  <a:pt x="4642752" y="1181628"/>
                </a:lnTo>
                <a:lnTo>
                  <a:pt x="4650345" y="1137428"/>
                </a:lnTo>
                <a:lnTo>
                  <a:pt x="4656104" y="1092883"/>
                </a:lnTo>
                <a:lnTo>
                  <a:pt x="4660008" y="1048053"/>
                </a:lnTo>
                <a:lnTo>
                  <a:pt x="4662038" y="1002996"/>
                </a:lnTo>
                <a:lnTo>
                  <a:pt x="4662072" y="991552"/>
                </a:lnTo>
                <a:close/>
              </a:path>
            </a:pathLst>
          </a:custGeom>
          <a:solidFill>
            <a:srgbClr val="3D3B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9" name="Google Shape;139;p32"/>
          <p:cNvSpPr txBox="1"/>
          <p:nvPr/>
        </p:nvSpPr>
        <p:spPr>
          <a:xfrm>
            <a:off x="9226970" y="4693190"/>
            <a:ext cx="62871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2350" lIns="124750" spcFirstLastPara="1" rIns="124750" wrap="square" tIns="62350">
            <a:spAutoFit/>
          </a:bodyPr>
          <a:lstStyle/>
          <a:p>
            <a:pPr indent="-272699" lvl="0" marL="158399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ru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Профессиональный опыт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85399" lvl="0" marL="158399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nrope"/>
              <a:buChar char="●"/>
            </a:pPr>
            <a:r>
              <a:rPr lang="ru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Хотите стать менеджером или селлером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72699" lvl="0" marL="158399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ru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Контакты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0" name="Google Shape;140;p32"/>
          <p:cNvSpPr txBox="1"/>
          <p:nvPr/>
        </p:nvSpPr>
        <p:spPr>
          <a:xfrm>
            <a:off x="9088582" y="2032240"/>
            <a:ext cx="7665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Маргарита Смирнова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850775" y="3585375"/>
            <a:ext cx="73953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Укажите информацию о вас: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вы селлер это или начинающий менеджер;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продаете товары или нет;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есть ли юридическое лицо; если да, то какая форма.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739700" y="957775"/>
            <a:ext cx="16517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Знакомство с проектом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1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33"/>
          <p:cNvGrpSpPr/>
          <p:nvPr/>
        </p:nvGrpSpPr>
        <p:grpSpPr>
          <a:xfrm>
            <a:off x="937650" y="4723354"/>
            <a:ext cx="285941" cy="285973"/>
            <a:chOff x="1047076" y="8439537"/>
            <a:chExt cx="314325" cy="314325"/>
          </a:xfrm>
        </p:grpSpPr>
        <p:sp>
          <p:nvSpPr>
            <p:cNvPr id="150" name="Google Shape;150;p33"/>
            <p:cNvSpPr/>
            <p:nvPr/>
          </p:nvSpPr>
          <p:spPr>
            <a:xfrm>
              <a:off x="1047076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13"/>
                  </a:lnTo>
                  <a:lnTo>
                    <a:pt x="157073" y="0"/>
                  </a:lnTo>
                  <a:lnTo>
                    <a:pt x="107429" y="8013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34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1" name="Google Shape;151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5620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33"/>
          <p:cNvGrpSpPr/>
          <p:nvPr/>
        </p:nvGrpSpPr>
        <p:grpSpPr>
          <a:xfrm>
            <a:off x="937650" y="4262395"/>
            <a:ext cx="285941" cy="285973"/>
            <a:chOff x="1047076" y="5654287"/>
            <a:chExt cx="314325" cy="314325"/>
          </a:xfrm>
        </p:grpSpPr>
        <p:sp>
          <p:nvSpPr>
            <p:cNvPr id="153" name="Google Shape;153;p33"/>
            <p:cNvSpPr/>
            <p:nvPr/>
          </p:nvSpPr>
          <p:spPr>
            <a:xfrm>
              <a:off x="1047076" y="565428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01"/>
                  </a:lnTo>
                  <a:lnTo>
                    <a:pt x="157073" y="0"/>
                  </a:lnTo>
                  <a:lnTo>
                    <a:pt x="107429" y="8001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21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4" name="Google Shape;15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5620" y="5748498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33"/>
          <p:cNvGrpSpPr/>
          <p:nvPr/>
        </p:nvGrpSpPr>
        <p:grpSpPr>
          <a:xfrm>
            <a:off x="937650" y="5184313"/>
            <a:ext cx="285941" cy="285973"/>
            <a:chOff x="1047076" y="8439537"/>
            <a:chExt cx="314325" cy="314325"/>
          </a:xfrm>
        </p:grpSpPr>
        <p:sp>
          <p:nvSpPr>
            <p:cNvPr id="156" name="Google Shape;156;p33"/>
            <p:cNvSpPr/>
            <p:nvPr/>
          </p:nvSpPr>
          <p:spPr>
            <a:xfrm>
              <a:off x="1047076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13"/>
                  </a:lnTo>
                  <a:lnTo>
                    <a:pt x="157073" y="0"/>
                  </a:lnTo>
                  <a:lnTo>
                    <a:pt x="107429" y="8013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34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7" name="Google Shape;15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5620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8150" y="3585375"/>
            <a:ext cx="6283324" cy="45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/>
        </p:nvSpPr>
        <p:spPr>
          <a:xfrm>
            <a:off x="850775" y="3585375"/>
            <a:ext cx="73953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Укажите, с каким товаром выполняете работу. Если вы хотите выполнять работу на примере своего товара, добавьте на слайд фотографию товара и укажите: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название;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характеристики;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себестоимость.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64" name="Google Shape;164;p34"/>
          <p:cNvSpPr txBox="1"/>
          <p:nvPr/>
        </p:nvSpPr>
        <p:spPr>
          <a:xfrm>
            <a:off x="739700" y="957775"/>
            <a:ext cx="16517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Описание товара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65" name="Google Shape;165;p34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1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66" name="Google Shape;166;p34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34"/>
          <p:cNvGrpSpPr/>
          <p:nvPr/>
        </p:nvGrpSpPr>
        <p:grpSpPr>
          <a:xfrm>
            <a:off x="937650" y="5332954"/>
            <a:ext cx="285941" cy="285973"/>
            <a:chOff x="1047076" y="8439537"/>
            <a:chExt cx="314325" cy="314325"/>
          </a:xfrm>
        </p:grpSpPr>
        <p:sp>
          <p:nvSpPr>
            <p:cNvPr id="168" name="Google Shape;168;p34"/>
            <p:cNvSpPr/>
            <p:nvPr/>
          </p:nvSpPr>
          <p:spPr>
            <a:xfrm>
              <a:off x="1047076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13"/>
                  </a:lnTo>
                  <a:lnTo>
                    <a:pt x="157073" y="0"/>
                  </a:lnTo>
                  <a:lnTo>
                    <a:pt x="107429" y="8013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34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9" name="Google Shape;169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5620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34"/>
          <p:cNvGrpSpPr/>
          <p:nvPr/>
        </p:nvGrpSpPr>
        <p:grpSpPr>
          <a:xfrm>
            <a:off x="937650" y="4871995"/>
            <a:ext cx="285941" cy="285973"/>
            <a:chOff x="1047076" y="5654287"/>
            <a:chExt cx="314325" cy="314325"/>
          </a:xfrm>
        </p:grpSpPr>
        <p:sp>
          <p:nvSpPr>
            <p:cNvPr id="171" name="Google Shape;171;p34"/>
            <p:cNvSpPr/>
            <p:nvPr/>
          </p:nvSpPr>
          <p:spPr>
            <a:xfrm>
              <a:off x="1047076" y="565428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01"/>
                  </a:lnTo>
                  <a:lnTo>
                    <a:pt x="157073" y="0"/>
                  </a:lnTo>
                  <a:lnTo>
                    <a:pt x="107429" y="8001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21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2" name="Google Shape;172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5620" y="5748498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p34"/>
          <p:cNvGrpSpPr/>
          <p:nvPr/>
        </p:nvGrpSpPr>
        <p:grpSpPr>
          <a:xfrm>
            <a:off x="937650" y="5793913"/>
            <a:ext cx="285941" cy="285973"/>
            <a:chOff x="1047076" y="8439537"/>
            <a:chExt cx="314325" cy="314325"/>
          </a:xfrm>
        </p:grpSpPr>
        <p:sp>
          <p:nvSpPr>
            <p:cNvPr id="174" name="Google Shape;174;p34"/>
            <p:cNvSpPr/>
            <p:nvPr/>
          </p:nvSpPr>
          <p:spPr>
            <a:xfrm>
              <a:off x="1047076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13"/>
                  </a:lnTo>
                  <a:lnTo>
                    <a:pt x="157073" y="0"/>
                  </a:lnTo>
                  <a:lnTo>
                    <a:pt x="107429" y="8013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34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5" name="Google Shape;175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5620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/>
        </p:nvSpPr>
        <p:spPr>
          <a:xfrm>
            <a:off x="739700" y="957775"/>
            <a:ext cx="16517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Оценка товара: базовые критерии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81" name="Google Shape;181;p35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2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82" name="Google Shape;182;p35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5"/>
          <p:cNvSpPr/>
          <p:nvPr/>
        </p:nvSpPr>
        <p:spPr>
          <a:xfrm>
            <a:off x="12008645" y="5186138"/>
            <a:ext cx="286036" cy="286036"/>
          </a:xfrm>
          <a:custGeom>
            <a:rect b="b" l="l" r="r" t="t"/>
            <a:pathLst>
              <a:path extrusionOk="0" h="314325" w="314325">
                <a:moveTo>
                  <a:pt x="314121" y="157060"/>
                </a:moveTo>
                <a:lnTo>
                  <a:pt x="306108" y="107416"/>
                </a:lnTo>
                <a:lnTo>
                  <a:pt x="283819" y="64300"/>
                </a:lnTo>
                <a:lnTo>
                  <a:pt x="249821" y="30302"/>
                </a:lnTo>
                <a:lnTo>
                  <a:pt x="206705" y="8013"/>
                </a:lnTo>
                <a:lnTo>
                  <a:pt x="157060" y="0"/>
                </a:lnTo>
                <a:lnTo>
                  <a:pt x="107416" y="8013"/>
                </a:lnTo>
                <a:lnTo>
                  <a:pt x="64300" y="30302"/>
                </a:lnTo>
                <a:lnTo>
                  <a:pt x="30302" y="64300"/>
                </a:lnTo>
                <a:lnTo>
                  <a:pt x="8001" y="107416"/>
                </a:lnTo>
                <a:lnTo>
                  <a:pt x="0" y="157060"/>
                </a:lnTo>
                <a:lnTo>
                  <a:pt x="8001" y="206705"/>
                </a:lnTo>
                <a:lnTo>
                  <a:pt x="30302" y="249821"/>
                </a:lnTo>
                <a:lnTo>
                  <a:pt x="64300" y="283819"/>
                </a:lnTo>
                <a:lnTo>
                  <a:pt x="107416" y="306120"/>
                </a:lnTo>
                <a:lnTo>
                  <a:pt x="157060" y="314134"/>
                </a:lnTo>
                <a:lnTo>
                  <a:pt x="206705" y="306120"/>
                </a:lnTo>
                <a:lnTo>
                  <a:pt x="249821" y="283819"/>
                </a:lnTo>
                <a:lnTo>
                  <a:pt x="283819" y="249821"/>
                </a:lnTo>
                <a:lnTo>
                  <a:pt x="306108" y="206705"/>
                </a:lnTo>
                <a:lnTo>
                  <a:pt x="314121" y="1570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0086" y="5271856"/>
            <a:ext cx="157168" cy="114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35"/>
          <p:cNvGrpSpPr/>
          <p:nvPr/>
        </p:nvGrpSpPr>
        <p:grpSpPr>
          <a:xfrm>
            <a:off x="6477248" y="5186138"/>
            <a:ext cx="285941" cy="285973"/>
            <a:chOff x="7287730" y="8439537"/>
            <a:chExt cx="314325" cy="314325"/>
          </a:xfrm>
        </p:grpSpPr>
        <p:sp>
          <p:nvSpPr>
            <p:cNvPr id="186" name="Google Shape;186;p35"/>
            <p:cNvSpPr/>
            <p:nvPr/>
          </p:nvSpPr>
          <p:spPr>
            <a:xfrm>
              <a:off x="7287730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00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00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7" name="Google Shape;187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66268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35"/>
          <p:cNvGrpSpPr/>
          <p:nvPr/>
        </p:nvGrpSpPr>
        <p:grpSpPr>
          <a:xfrm>
            <a:off x="952525" y="5186138"/>
            <a:ext cx="285941" cy="285973"/>
            <a:chOff x="1047076" y="8439537"/>
            <a:chExt cx="314325" cy="314325"/>
          </a:xfrm>
        </p:grpSpPr>
        <p:sp>
          <p:nvSpPr>
            <p:cNvPr id="189" name="Google Shape;189;p35"/>
            <p:cNvSpPr/>
            <p:nvPr/>
          </p:nvSpPr>
          <p:spPr>
            <a:xfrm>
              <a:off x="1047076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13"/>
                  </a:lnTo>
                  <a:lnTo>
                    <a:pt x="157073" y="0"/>
                  </a:lnTo>
                  <a:lnTo>
                    <a:pt x="107429" y="8013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34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0" name="Google Shape;190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5620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35"/>
          <p:cNvSpPr/>
          <p:nvPr/>
        </p:nvSpPr>
        <p:spPr>
          <a:xfrm>
            <a:off x="12008645" y="3359333"/>
            <a:ext cx="286036" cy="286036"/>
          </a:xfrm>
          <a:custGeom>
            <a:rect b="b" l="l" r="r" t="t"/>
            <a:pathLst>
              <a:path extrusionOk="0" h="314325" w="314325">
                <a:moveTo>
                  <a:pt x="314121" y="157060"/>
                </a:moveTo>
                <a:lnTo>
                  <a:pt x="306108" y="107416"/>
                </a:lnTo>
                <a:lnTo>
                  <a:pt x="283819" y="64300"/>
                </a:lnTo>
                <a:lnTo>
                  <a:pt x="249821" y="30302"/>
                </a:lnTo>
                <a:lnTo>
                  <a:pt x="206705" y="8001"/>
                </a:lnTo>
                <a:lnTo>
                  <a:pt x="157060" y="0"/>
                </a:lnTo>
                <a:lnTo>
                  <a:pt x="107416" y="8001"/>
                </a:lnTo>
                <a:lnTo>
                  <a:pt x="64300" y="30302"/>
                </a:lnTo>
                <a:lnTo>
                  <a:pt x="30302" y="64300"/>
                </a:lnTo>
                <a:lnTo>
                  <a:pt x="8001" y="107416"/>
                </a:lnTo>
                <a:lnTo>
                  <a:pt x="0" y="157060"/>
                </a:lnTo>
                <a:lnTo>
                  <a:pt x="8001" y="206705"/>
                </a:lnTo>
                <a:lnTo>
                  <a:pt x="30302" y="249821"/>
                </a:lnTo>
                <a:lnTo>
                  <a:pt x="64300" y="283819"/>
                </a:lnTo>
                <a:lnTo>
                  <a:pt x="107416" y="306120"/>
                </a:lnTo>
                <a:lnTo>
                  <a:pt x="157060" y="314121"/>
                </a:lnTo>
                <a:lnTo>
                  <a:pt x="206705" y="306120"/>
                </a:lnTo>
                <a:lnTo>
                  <a:pt x="249821" y="283819"/>
                </a:lnTo>
                <a:lnTo>
                  <a:pt x="283819" y="249821"/>
                </a:lnTo>
                <a:lnTo>
                  <a:pt x="306108" y="206705"/>
                </a:lnTo>
                <a:lnTo>
                  <a:pt x="314121" y="1570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80086" y="3445046"/>
            <a:ext cx="157168" cy="114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35"/>
          <p:cNvGrpSpPr/>
          <p:nvPr/>
        </p:nvGrpSpPr>
        <p:grpSpPr>
          <a:xfrm>
            <a:off x="6477248" y="3359333"/>
            <a:ext cx="285941" cy="285973"/>
            <a:chOff x="7287730" y="5654287"/>
            <a:chExt cx="314325" cy="314325"/>
          </a:xfrm>
        </p:grpSpPr>
        <p:sp>
          <p:nvSpPr>
            <p:cNvPr id="194" name="Google Shape;194;p35"/>
            <p:cNvSpPr/>
            <p:nvPr/>
          </p:nvSpPr>
          <p:spPr>
            <a:xfrm>
              <a:off x="7287730" y="565428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00"/>
                  </a:lnTo>
                  <a:lnTo>
                    <a:pt x="249821" y="30302"/>
                  </a:lnTo>
                  <a:lnTo>
                    <a:pt x="206705" y="8001"/>
                  </a:lnTo>
                  <a:lnTo>
                    <a:pt x="157060" y="0"/>
                  </a:lnTo>
                  <a:lnTo>
                    <a:pt x="107416" y="8001"/>
                  </a:lnTo>
                  <a:lnTo>
                    <a:pt x="64300" y="30302"/>
                  </a:lnTo>
                  <a:lnTo>
                    <a:pt x="30302" y="64300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21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5" name="Google Shape;195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66268" y="5748498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35"/>
          <p:cNvGrpSpPr/>
          <p:nvPr/>
        </p:nvGrpSpPr>
        <p:grpSpPr>
          <a:xfrm>
            <a:off x="952525" y="3359333"/>
            <a:ext cx="285941" cy="285973"/>
            <a:chOff x="1047076" y="5654287"/>
            <a:chExt cx="314325" cy="314325"/>
          </a:xfrm>
        </p:grpSpPr>
        <p:sp>
          <p:nvSpPr>
            <p:cNvPr id="197" name="Google Shape;197;p35"/>
            <p:cNvSpPr/>
            <p:nvPr/>
          </p:nvSpPr>
          <p:spPr>
            <a:xfrm>
              <a:off x="1047076" y="565428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01"/>
                  </a:lnTo>
                  <a:lnTo>
                    <a:pt x="157073" y="0"/>
                  </a:lnTo>
                  <a:lnTo>
                    <a:pt x="107429" y="8001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21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8" name="Google Shape;198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25620" y="5748498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35"/>
          <p:cNvSpPr txBox="1"/>
          <p:nvPr/>
        </p:nvSpPr>
        <p:spPr>
          <a:xfrm>
            <a:off x="739900" y="3646938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Manrope SemiBold"/>
                <a:ea typeface="Manrope SemiBold"/>
                <a:cs typeface="Manrope SemiBold"/>
                <a:sym typeface="Manrope SemiBold"/>
              </a:rPr>
              <a:t>Средняя цена товара по нише</a:t>
            </a:r>
            <a:endParaRPr sz="1800"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739900" y="5472123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Объём продаж за 30 дней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6299725" y="3646938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Количество товаров конкурентов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6299725" y="5472123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Выручка по конкурентам равномерна?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ru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Д</a:t>
            </a:r>
            <a:r>
              <a:rPr lang="ru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а/нет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11824800" y="3646938"/>
            <a:ext cx="51885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Средний рейтинг товаров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11824800" y="5472123"/>
            <a:ext cx="51885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Есть ли конкуренты, которые продают более чем на 50 000 руб./мес. и у которых менее 50 отзывов?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ru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Да/нет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0086" y="7557856"/>
            <a:ext cx="157168" cy="114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35"/>
          <p:cNvGrpSpPr/>
          <p:nvPr/>
        </p:nvGrpSpPr>
        <p:grpSpPr>
          <a:xfrm>
            <a:off x="6477248" y="7472138"/>
            <a:ext cx="285941" cy="285973"/>
            <a:chOff x="7287730" y="8439537"/>
            <a:chExt cx="314325" cy="314325"/>
          </a:xfrm>
        </p:grpSpPr>
        <p:sp>
          <p:nvSpPr>
            <p:cNvPr id="207" name="Google Shape;207;p35"/>
            <p:cNvSpPr/>
            <p:nvPr/>
          </p:nvSpPr>
          <p:spPr>
            <a:xfrm>
              <a:off x="7287730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00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00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8" name="Google Shape;20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66268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35"/>
          <p:cNvGrpSpPr/>
          <p:nvPr/>
        </p:nvGrpSpPr>
        <p:grpSpPr>
          <a:xfrm>
            <a:off x="952525" y="7472138"/>
            <a:ext cx="285941" cy="285973"/>
            <a:chOff x="1047076" y="8439537"/>
            <a:chExt cx="314325" cy="314325"/>
          </a:xfrm>
        </p:grpSpPr>
        <p:sp>
          <p:nvSpPr>
            <p:cNvPr id="210" name="Google Shape;210;p35"/>
            <p:cNvSpPr/>
            <p:nvPr/>
          </p:nvSpPr>
          <p:spPr>
            <a:xfrm>
              <a:off x="1047076" y="8439537"/>
              <a:ext cx="314325" cy="314325"/>
            </a:xfrm>
            <a:custGeom>
              <a:rect b="b" l="l" r="r" t="t"/>
              <a:pathLst>
                <a:path extrusionOk="0" h="314325" w="314325">
                  <a:moveTo>
                    <a:pt x="314134" y="157060"/>
                  </a:moveTo>
                  <a:lnTo>
                    <a:pt x="306120" y="107416"/>
                  </a:lnTo>
                  <a:lnTo>
                    <a:pt x="283832" y="64300"/>
                  </a:lnTo>
                  <a:lnTo>
                    <a:pt x="249834" y="30302"/>
                  </a:lnTo>
                  <a:lnTo>
                    <a:pt x="206717" y="8013"/>
                  </a:lnTo>
                  <a:lnTo>
                    <a:pt x="157073" y="0"/>
                  </a:lnTo>
                  <a:lnTo>
                    <a:pt x="107429" y="8013"/>
                  </a:lnTo>
                  <a:lnTo>
                    <a:pt x="64312" y="30302"/>
                  </a:lnTo>
                  <a:lnTo>
                    <a:pt x="30314" y="64300"/>
                  </a:lnTo>
                  <a:lnTo>
                    <a:pt x="8013" y="107416"/>
                  </a:lnTo>
                  <a:lnTo>
                    <a:pt x="0" y="157060"/>
                  </a:lnTo>
                  <a:lnTo>
                    <a:pt x="8013" y="206705"/>
                  </a:lnTo>
                  <a:lnTo>
                    <a:pt x="30314" y="249821"/>
                  </a:lnTo>
                  <a:lnTo>
                    <a:pt x="64312" y="283819"/>
                  </a:lnTo>
                  <a:lnTo>
                    <a:pt x="107429" y="306120"/>
                  </a:lnTo>
                  <a:lnTo>
                    <a:pt x="157073" y="314134"/>
                  </a:lnTo>
                  <a:lnTo>
                    <a:pt x="206717" y="306120"/>
                  </a:lnTo>
                  <a:lnTo>
                    <a:pt x="249834" y="283819"/>
                  </a:lnTo>
                  <a:lnTo>
                    <a:pt x="283832" y="249821"/>
                  </a:lnTo>
                  <a:lnTo>
                    <a:pt x="306120" y="206705"/>
                  </a:lnTo>
                  <a:lnTo>
                    <a:pt x="314134" y="157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1" name="Google Shape;21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5620" y="8533753"/>
              <a:ext cx="172769" cy="125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35"/>
          <p:cNvSpPr txBox="1"/>
          <p:nvPr/>
        </p:nvSpPr>
        <p:spPr>
          <a:xfrm>
            <a:off x="739900" y="7758123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Есть монополисты (бренд/продавец)?</a:t>
            </a:r>
            <a:endParaRPr sz="18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ru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Да/нет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6299725" y="7758123"/>
            <a:ext cx="49779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Будете запускать товар?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ru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Да/нет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/>
        </p:nvSpPr>
        <p:spPr>
          <a:xfrm>
            <a:off x="739700" y="957775"/>
            <a:ext cx="16517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7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Оценка товара: вывод</a:t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943200" y="2441750"/>
            <a:ext cx="1648500" cy="502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anrope Medium"/>
                <a:ea typeface="Manrope Medium"/>
                <a:cs typeface="Manrope Medium"/>
                <a:sym typeface="Manrope Medium"/>
              </a:rPr>
              <a:t>Раздел 2</a:t>
            </a:r>
            <a:endParaRPr sz="16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24900" y="9830325"/>
            <a:ext cx="242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781950" y="3325250"/>
            <a:ext cx="94887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Напишите выводы о своём товаре. На этом этапе важно понять, что вы сможете запускать и продвигать именно эту продукцию, и вам хватит денег и времени на её раскачку. Сложные товары требуют больше ресурсов. С ними можно работать, но необходимо понимать, что сил на это потребуется намного больше.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 rotWithShape="1">
          <a:blip r:embed="rId3">
            <a:alphaModFix/>
          </a:blip>
          <a:srcRect b="10122" l="18018" r="9328" t="7511"/>
          <a:stretch/>
        </p:blipFill>
        <p:spPr>
          <a:xfrm>
            <a:off x="13211615" y="2944250"/>
            <a:ext cx="3330885" cy="40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killbox 2">
      <a:dk1>
        <a:srgbClr val="000000"/>
      </a:dk1>
      <a:lt1>
        <a:srgbClr val="FFFFFF"/>
      </a:lt1>
      <a:dk2>
        <a:srgbClr val="262626"/>
      </a:dk2>
      <a:lt2>
        <a:srgbClr val="F6F6F6"/>
      </a:lt2>
      <a:accent1>
        <a:srgbClr val="3D3BFF"/>
      </a:accent1>
      <a:accent2>
        <a:srgbClr val="FCACA9"/>
      </a:accent2>
      <a:accent3>
        <a:srgbClr val="262626"/>
      </a:accent3>
      <a:accent4>
        <a:srgbClr val="A5A5A5"/>
      </a:accent4>
      <a:accent5>
        <a:srgbClr val="D8D8D8"/>
      </a:accent5>
      <a:accent6>
        <a:srgbClr val="F2F2F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